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40"/>
  </p:notesMasterIdLst>
  <p:handoutMasterIdLst>
    <p:handoutMasterId r:id="rId41"/>
  </p:handoutMasterIdLst>
  <p:sldIdLst>
    <p:sldId id="358" r:id="rId2"/>
    <p:sldId id="355" r:id="rId3"/>
    <p:sldId id="258" r:id="rId4"/>
    <p:sldId id="356" r:id="rId5"/>
    <p:sldId id="405" r:id="rId6"/>
    <p:sldId id="354" r:id="rId7"/>
    <p:sldId id="361" r:id="rId8"/>
    <p:sldId id="360" r:id="rId9"/>
    <p:sldId id="362" r:id="rId10"/>
    <p:sldId id="364" r:id="rId11"/>
    <p:sldId id="363" r:id="rId12"/>
    <p:sldId id="368" r:id="rId13"/>
    <p:sldId id="393" r:id="rId14"/>
    <p:sldId id="369" r:id="rId15"/>
    <p:sldId id="365" r:id="rId16"/>
    <p:sldId id="394" r:id="rId17"/>
    <p:sldId id="395" r:id="rId18"/>
    <p:sldId id="396" r:id="rId19"/>
    <p:sldId id="397" r:id="rId20"/>
    <p:sldId id="398" r:id="rId21"/>
    <p:sldId id="370" r:id="rId22"/>
    <p:sldId id="371" r:id="rId23"/>
    <p:sldId id="373" r:id="rId24"/>
    <p:sldId id="403" r:id="rId25"/>
    <p:sldId id="375" r:id="rId26"/>
    <p:sldId id="406" r:id="rId27"/>
    <p:sldId id="376" r:id="rId28"/>
    <p:sldId id="407" r:id="rId29"/>
    <p:sldId id="386" r:id="rId30"/>
    <p:sldId id="408" r:id="rId31"/>
    <p:sldId id="411" r:id="rId32"/>
    <p:sldId id="410" r:id="rId33"/>
    <p:sldId id="412" r:id="rId34"/>
    <p:sldId id="389" r:id="rId35"/>
    <p:sldId id="391" r:id="rId36"/>
    <p:sldId id="399" r:id="rId37"/>
    <p:sldId id="400" r:id="rId38"/>
    <p:sldId id="40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747"/>
    <a:srgbClr val="FFA3A3"/>
    <a:srgbClr val="FF7171"/>
    <a:srgbClr val="FF2929"/>
    <a:srgbClr val="DA0000"/>
    <a:srgbClr val="8E0000"/>
    <a:srgbClr val="FFC5C5"/>
    <a:srgbClr val="6C0000"/>
    <a:srgbClr val="ECF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730323-932D-4AD2-BCE4-D6E837714B3F}" v="7" dt="2019-12-17T23:52:30.9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76" autoAdjust="0"/>
    <p:restoredTop sz="95088" autoAdjust="0"/>
  </p:normalViewPr>
  <p:slideViewPr>
    <p:cSldViewPr snapToGrid="0" snapToObjects="1">
      <p:cViewPr varScale="1">
        <p:scale>
          <a:sx n="78" d="100"/>
          <a:sy n="78" d="100"/>
        </p:scale>
        <p:origin x="29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svg"/><Relationship Id="rId1" Type="http://schemas.openxmlformats.org/officeDocument/2006/relationships/image" Target="../media/image12.png"/><Relationship Id="rId6" Type="http://schemas.openxmlformats.org/officeDocument/2006/relationships/image" Target="../media/image11.svg"/><Relationship Id="rId5" Type="http://schemas.openxmlformats.org/officeDocument/2006/relationships/image" Target="../media/image14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3C22B6-1F92-4940-85F6-C7EC738760D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3_2" csCatId="accent3" phldr="1"/>
      <dgm:spPr/>
      <dgm:t>
        <a:bodyPr/>
        <a:lstStyle/>
        <a:p>
          <a:endParaRPr lang="en-US"/>
        </a:p>
      </dgm:t>
    </dgm:pt>
    <dgm:pt modelId="{BEAE2E8D-18E5-4B59-B671-A49A2A16CA9F}">
      <dgm:prSet/>
      <dgm:spPr/>
      <dgm:t>
        <a:bodyPr/>
        <a:lstStyle/>
        <a:p>
          <a:r>
            <a:rPr lang="en-US" dirty="0"/>
            <a:t>Lifting the 35 year ban on cinemas is one of the most visible and impactful initiatives that has taken place in Saudi</a:t>
          </a:r>
        </a:p>
      </dgm:t>
    </dgm:pt>
    <dgm:pt modelId="{71415928-5248-4C2E-BA37-2DC6913ED680}" type="parTrans" cxnId="{C4D522CB-6171-4958-A18E-9936B6E8BAD1}">
      <dgm:prSet/>
      <dgm:spPr/>
      <dgm:t>
        <a:bodyPr/>
        <a:lstStyle/>
        <a:p>
          <a:endParaRPr lang="en-US"/>
        </a:p>
      </dgm:t>
    </dgm:pt>
    <dgm:pt modelId="{B91AEDEC-AE91-448D-B1CD-B12C0FE60AA5}" type="sibTrans" cxnId="{C4D522CB-6171-4958-A18E-9936B6E8BAD1}">
      <dgm:prSet/>
      <dgm:spPr/>
      <dgm:t>
        <a:bodyPr/>
        <a:lstStyle/>
        <a:p>
          <a:endParaRPr lang="en-US"/>
        </a:p>
      </dgm:t>
    </dgm:pt>
    <dgm:pt modelId="{48265F51-2E5B-4068-8A90-BD0C3013D75B}">
      <dgm:prSet/>
      <dgm:spPr/>
      <dgm:t>
        <a:bodyPr/>
        <a:lstStyle/>
        <a:p>
          <a:r>
            <a:rPr lang="en-US" dirty="0"/>
            <a:t>One of the QoL's metrics is to develop the local film industry with the goal of producing 13 Saudi movies by 2020. --PWC</a:t>
          </a:r>
        </a:p>
      </dgm:t>
    </dgm:pt>
    <dgm:pt modelId="{791A6C96-E00E-48C1-B800-A603FD86CA82}" type="parTrans" cxnId="{C422AA30-6A4D-4FE9-B042-B5F2D7636E60}">
      <dgm:prSet/>
      <dgm:spPr/>
      <dgm:t>
        <a:bodyPr/>
        <a:lstStyle/>
        <a:p>
          <a:endParaRPr lang="en-US"/>
        </a:p>
      </dgm:t>
    </dgm:pt>
    <dgm:pt modelId="{5056434A-1CF9-453C-BC30-5D82F5B7224A}" type="sibTrans" cxnId="{C422AA30-6A4D-4FE9-B042-B5F2D7636E60}">
      <dgm:prSet/>
      <dgm:spPr/>
      <dgm:t>
        <a:bodyPr/>
        <a:lstStyle/>
        <a:p>
          <a:endParaRPr lang="en-US"/>
        </a:p>
      </dgm:t>
    </dgm:pt>
    <dgm:pt modelId="{2F88DBA1-2E38-44DD-84FB-ED4FE6E180E4}">
      <dgm:prSet/>
      <dgm:spPr/>
      <dgm:t>
        <a:bodyPr/>
        <a:lstStyle/>
        <a:p>
          <a:r>
            <a:rPr lang="en-US" dirty="0"/>
            <a:t>The Saudi cinema industry has the potential to generate total revenue of USD 1.5 billion in 2030 and develop into a lucrative revenue stream for the industry players and the government. --PWC</a:t>
          </a:r>
        </a:p>
      </dgm:t>
    </dgm:pt>
    <dgm:pt modelId="{788CCADC-E479-423B-9DAF-6B4E6322E071}" type="parTrans" cxnId="{FF5297BF-0CD4-46E4-89C4-0782E92D934C}">
      <dgm:prSet/>
      <dgm:spPr/>
      <dgm:t>
        <a:bodyPr/>
        <a:lstStyle/>
        <a:p>
          <a:endParaRPr lang="en-US"/>
        </a:p>
      </dgm:t>
    </dgm:pt>
    <dgm:pt modelId="{532ECDDC-42DF-4AD2-8285-67118B7D339B}" type="sibTrans" cxnId="{FF5297BF-0CD4-46E4-89C4-0782E92D934C}">
      <dgm:prSet/>
      <dgm:spPr/>
      <dgm:t>
        <a:bodyPr/>
        <a:lstStyle/>
        <a:p>
          <a:endParaRPr lang="en-US"/>
        </a:p>
      </dgm:t>
    </dgm:pt>
    <dgm:pt modelId="{F9971C64-4755-4957-A9D7-420E68838DA2}" type="pres">
      <dgm:prSet presAssocID="{FD3C22B6-1F92-4940-85F6-C7EC738760DC}" presName="root" presStyleCnt="0">
        <dgm:presLayoutVars>
          <dgm:dir/>
          <dgm:resizeHandles val="exact"/>
        </dgm:presLayoutVars>
      </dgm:prSet>
      <dgm:spPr/>
    </dgm:pt>
    <dgm:pt modelId="{A92757C5-848E-4543-915B-229923E34678}" type="pres">
      <dgm:prSet presAssocID="{BEAE2E8D-18E5-4B59-B671-A49A2A16CA9F}" presName="compNode" presStyleCnt="0"/>
      <dgm:spPr/>
    </dgm:pt>
    <dgm:pt modelId="{031DBF10-CCF2-481B-87E7-024F96CA84CC}" type="pres">
      <dgm:prSet presAssocID="{BEAE2E8D-18E5-4B59-B671-A49A2A16CA9F}" presName="bgRect" presStyleLbl="bgShp" presStyleIdx="0" presStyleCnt="3"/>
      <dgm:spPr/>
    </dgm:pt>
    <dgm:pt modelId="{E161D492-646C-4E40-9655-007CFDA8BC05}" type="pres">
      <dgm:prSet presAssocID="{BEAE2E8D-18E5-4B59-B671-A49A2A16CA9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works"/>
        </a:ext>
      </dgm:extLst>
    </dgm:pt>
    <dgm:pt modelId="{7E921422-C610-4659-8762-B069E68545BF}" type="pres">
      <dgm:prSet presAssocID="{BEAE2E8D-18E5-4B59-B671-A49A2A16CA9F}" presName="spaceRect" presStyleCnt="0"/>
      <dgm:spPr/>
    </dgm:pt>
    <dgm:pt modelId="{95DBD72E-52BD-4468-B6C9-6CE616B7D46B}" type="pres">
      <dgm:prSet presAssocID="{BEAE2E8D-18E5-4B59-B671-A49A2A16CA9F}" presName="parTx" presStyleLbl="revTx" presStyleIdx="0" presStyleCnt="3">
        <dgm:presLayoutVars>
          <dgm:chMax val="0"/>
          <dgm:chPref val="0"/>
        </dgm:presLayoutVars>
      </dgm:prSet>
      <dgm:spPr/>
    </dgm:pt>
    <dgm:pt modelId="{7E69D109-158E-4038-A6ED-4BB346BD651C}" type="pres">
      <dgm:prSet presAssocID="{B91AEDEC-AE91-448D-B1CD-B12C0FE60AA5}" presName="sibTrans" presStyleCnt="0"/>
      <dgm:spPr/>
    </dgm:pt>
    <dgm:pt modelId="{45D7152F-D570-4016-ABAE-075FC7F3662C}" type="pres">
      <dgm:prSet presAssocID="{48265F51-2E5B-4068-8A90-BD0C3013D75B}" presName="compNode" presStyleCnt="0"/>
      <dgm:spPr/>
    </dgm:pt>
    <dgm:pt modelId="{33B7797D-2512-4B19-A9DC-AD2838A7B215}" type="pres">
      <dgm:prSet presAssocID="{48265F51-2E5B-4068-8A90-BD0C3013D75B}" presName="bgRect" presStyleLbl="bgShp" presStyleIdx="1" presStyleCnt="3"/>
      <dgm:spPr/>
    </dgm:pt>
    <dgm:pt modelId="{E5C40F20-B502-4251-AD52-D443D07388B6}" type="pres">
      <dgm:prSet presAssocID="{48265F51-2E5B-4068-8A90-BD0C3013D75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reel"/>
        </a:ext>
      </dgm:extLst>
    </dgm:pt>
    <dgm:pt modelId="{85B5BF2A-78FE-4308-A611-5BD48BDE0A90}" type="pres">
      <dgm:prSet presAssocID="{48265F51-2E5B-4068-8A90-BD0C3013D75B}" presName="spaceRect" presStyleCnt="0"/>
      <dgm:spPr/>
    </dgm:pt>
    <dgm:pt modelId="{77B906A9-63D0-41F6-8F2E-D4CD461D5532}" type="pres">
      <dgm:prSet presAssocID="{48265F51-2E5B-4068-8A90-BD0C3013D75B}" presName="parTx" presStyleLbl="revTx" presStyleIdx="1" presStyleCnt="3">
        <dgm:presLayoutVars>
          <dgm:chMax val="0"/>
          <dgm:chPref val="0"/>
        </dgm:presLayoutVars>
      </dgm:prSet>
      <dgm:spPr/>
    </dgm:pt>
    <dgm:pt modelId="{2640E366-D778-4ED7-968A-4CF338271C31}" type="pres">
      <dgm:prSet presAssocID="{5056434A-1CF9-453C-BC30-5D82F5B7224A}" presName="sibTrans" presStyleCnt="0"/>
      <dgm:spPr/>
    </dgm:pt>
    <dgm:pt modelId="{5E544EE6-097A-4725-A26F-D1E7619F92BD}" type="pres">
      <dgm:prSet presAssocID="{2F88DBA1-2E38-44DD-84FB-ED4FE6E180E4}" presName="compNode" presStyleCnt="0"/>
      <dgm:spPr/>
    </dgm:pt>
    <dgm:pt modelId="{E26FE298-3FF1-472F-84FB-66C8D7E35A81}" type="pres">
      <dgm:prSet presAssocID="{2F88DBA1-2E38-44DD-84FB-ED4FE6E180E4}" presName="bgRect" presStyleLbl="bgShp" presStyleIdx="2" presStyleCnt="3"/>
      <dgm:spPr/>
    </dgm:pt>
    <dgm:pt modelId="{3832968F-E14A-42EC-9F3A-809B5ECE38F0}" type="pres">
      <dgm:prSet presAssocID="{2F88DBA1-2E38-44DD-84FB-ED4FE6E180E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46D5B613-79AF-4907-B065-1E2B3643BF75}" type="pres">
      <dgm:prSet presAssocID="{2F88DBA1-2E38-44DD-84FB-ED4FE6E180E4}" presName="spaceRect" presStyleCnt="0"/>
      <dgm:spPr/>
    </dgm:pt>
    <dgm:pt modelId="{FC62E4A3-108B-4305-BC29-F149AC510062}" type="pres">
      <dgm:prSet presAssocID="{2F88DBA1-2E38-44DD-84FB-ED4FE6E180E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8975822-16D7-9646-AC30-88F1CFBFDE9D}" type="presOf" srcId="{2F88DBA1-2E38-44DD-84FB-ED4FE6E180E4}" destId="{FC62E4A3-108B-4305-BC29-F149AC510062}" srcOrd="0" destOrd="0" presId="urn:microsoft.com/office/officeart/2018/2/layout/IconVerticalSolidList"/>
    <dgm:cxn modelId="{C422AA30-6A4D-4FE9-B042-B5F2D7636E60}" srcId="{FD3C22B6-1F92-4940-85F6-C7EC738760DC}" destId="{48265F51-2E5B-4068-8A90-BD0C3013D75B}" srcOrd="1" destOrd="0" parTransId="{791A6C96-E00E-48C1-B800-A603FD86CA82}" sibTransId="{5056434A-1CF9-453C-BC30-5D82F5B7224A}"/>
    <dgm:cxn modelId="{A4DDD45F-CF0D-D14F-B3FE-3342E2031566}" type="presOf" srcId="{FD3C22B6-1F92-4940-85F6-C7EC738760DC}" destId="{F9971C64-4755-4957-A9D7-420E68838DA2}" srcOrd="0" destOrd="0" presId="urn:microsoft.com/office/officeart/2018/2/layout/IconVerticalSolidList"/>
    <dgm:cxn modelId="{662CB144-D3E5-D44F-ADDB-9F1FC8ED869E}" type="presOf" srcId="{48265F51-2E5B-4068-8A90-BD0C3013D75B}" destId="{77B906A9-63D0-41F6-8F2E-D4CD461D5532}" srcOrd="0" destOrd="0" presId="urn:microsoft.com/office/officeart/2018/2/layout/IconVerticalSolidList"/>
    <dgm:cxn modelId="{027FBDA2-EF0B-4449-A3A9-D113D5B0E998}" type="presOf" srcId="{BEAE2E8D-18E5-4B59-B671-A49A2A16CA9F}" destId="{95DBD72E-52BD-4468-B6C9-6CE616B7D46B}" srcOrd="0" destOrd="0" presId="urn:microsoft.com/office/officeart/2018/2/layout/IconVerticalSolidList"/>
    <dgm:cxn modelId="{FF5297BF-0CD4-46E4-89C4-0782E92D934C}" srcId="{FD3C22B6-1F92-4940-85F6-C7EC738760DC}" destId="{2F88DBA1-2E38-44DD-84FB-ED4FE6E180E4}" srcOrd="2" destOrd="0" parTransId="{788CCADC-E479-423B-9DAF-6B4E6322E071}" sibTransId="{532ECDDC-42DF-4AD2-8285-67118B7D339B}"/>
    <dgm:cxn modelId="{C4D522CB-6171-4958-A18E-9936B6E8BAD1}" srcId="{FD3C22B6-1F92-4940-85F6-C7EC738760DC}" destId="{BEAE2E8D-18E5-4B59-B671-A49A2A16CA9F}" srcOrd="0" destOrd="0" parTransId="{71415928-5248-4C2E-BA37-2DC6913ED680}" sibTransId="{B91AEDEC-AE91-448D-B1CD-B12C0FE60AA5}"/>
    <dgm:cxn modelId="{11267C8B-E59D-A34C-A246-C0CD640A5666}" type="presParOf" srcId="{F9971C64-4755-4957-A9D7-420E68838DA2}" destId="{A92757C5-848E-4543-915B-229923E34678}" srcOrd="0" destOrd="0" presId="urn:microsoft.com/office/officeart/2018/2/layout/IconVerticalSolidList"/>
    <dgm:cxn modelId="{2BBE1EF1-79EC-2C4D-B861-DC6F6CC8DE85}" type="presParOf" srcId="{A92757C5-848E-4543-915B-229923E34678}" destId="{031DBF10-CCF2-481B-87E7-024F96CA84CC}" srcOrd="0" destOrd="0" presId="urn:microsoft.com/office/officeart/2018/2/layout/IconVerticalSolidList"/>
    <dgm:cxn modelId="{B003E0DD-C848-FD4E-B696-8668D6045539}" type="presParOf" srcId="{A92757C5-848E-4543-915B-229923E34678}" destId="{E161D492-646C-4E40-9655-007CFDA8BC05}" srcOrd="1" destOrd="0" presId="urn:microsoft.com/office/officeart/2018/2/layout/IconVerticalSolidList"/>
    <dgm:cxn modelId="{7F9C6051-C25B-424F-892D-52C80829A4D6}" type="presParOf" srcId="{A92757C5-848E-4543-915B-229923E34678}" destId="{7E921422-C610-4659-8762-B069E68545BF}" srcOrd="2" destOrd="0" presId="urn:microsoft.com/office/officeart/2018/2/layout/IconVerticalSolidList"/>
    <dgm:cxn modelId="{EB04F2A0-5695-524E-8567-A91F54F60A4F}" type="presParOf" srcId="{A92757C5-848E-4543-915B-229923E34678}" destId="{95DBD72E-52BD-4468-B6C9-6CE616B7D46B}" srcOrd="3" destOrd="0" presId="urn:microsoft.com/office/officeart/2018/2/layout/IconVerticalSolidList"/>
    <dgm:cxn modelId="{BEE32E93-C568-7A4B-B874-6C35CB5557A6}" type="presParOf" srcId="{F9971C64-4755-4957-A9D7-420E68838DA2}" destId="{7E69D109-158E-4038-A6ED-4BB346BD651C}" srcOrd="1" destOrd="0" presId="urn:microsoft.com/office/officeart/2018/2/layout/IconVerticalSolidList"/>
    <dgm:cxn modelId="{3AA66FD8-7413-E547-8977-0C7706A6A464}" type="presParOf" srcId="{F9971C64-4755-4957-A9D7-420E68838DA2}" destId="{45D7152F-D570-4016-ABAE-075FC7F3662C}" srcOrd="2" destOrd="0" presId="urn:microsoft.com/office/officeart/2018/2/layout/IconVerticalSolidList"/>
    <dgm:cxn modelId="{2C235372-14C2-6B42-9C4F-7C1B6D6D4653}" type="presParOf" srcId="{45D7152F-D570-4016-ABAE-075FC7F3662C}" destId="{33B7797D-2512-4B19-A9DC-AD2838A7B215}" srcOrd="0" destOrd="0" presId="urn:microsoft.com/office/officeart/2018/2/layout/IconVerticalSolidList"/>
    <dgm:cxn modelId="{364C76A7-96A8-5548-830D-A45B89CC3601}" type="presParOf" srcId="{45D7152F-D570-4016-ABAE-075FC7F3662C}" destId="{E5C40F20-B502-4251-AD52-D443D07388B6}" srcOrd="1" destOrd="0" presId="urn:microsoft.com/office/officeart/2018/2/layout/IconVerticalSolidList"/>
    <dgm:cxn modelId="{53366375-92EF-604B-918C-7CDBDB6BF9B4}" type="presParOf" srcId="{45D7152F-D570-4016-ABAE-075FC7F3662C}" destId="{85B5BF2A-78FE-4308-A611-5BD48BDE0A90}" srcOrd="2" destOrd="0" presId="urn:microsoft.com/office/officeart/2018/2/layout/IconVerticalSolidList"/>
    <dgm:cxn modelId="{760B8250-566A-D24F-B941-75E45444B41E}" type="presParOf" srcId="{45D7152F-D570-4016-ABAE-075FC7F3662C}" destId="{77B906A9-63D0-41F6-8F2E-D4CD461D5532}" srcOrd="3" destOrd="0" presId="urn:microsoft.com/office/officeart/2018/2/layout/IconVerticalSolidList"/>
    <dgm:cxn modelId="{D4C4D6C8-86E5-1049-A07D-4632ADA2FDE5}" type="presParOf" srcId="{F9971C64-4755-4957-A9D7-420E68838DA2}" destId="{2640E366-D778-4ED7-968A-4CF338271C31}" srcOrd="3" destOrd="0" presId="urn:microsoft.com/office/officeart/2018/2/layout/IconVerticalSolidList"/>
    <dgm:cxn modelId="{FF8D7D08-8465-574E-9AF5-EEBAF06EACCD}" type="presParOf" srcId="{F9971C64-4755-4957-A9D7-420E68838DA2}" destId="{5E544EE6-097A-4725-A26F-D1E7619F92BD}" srcOrd="4" destOrd="0" presId="urn:microsoft.com/office/officeart/2018/2/layout/IconVerticalSolidList"/>
    <dgm:cxn modelId="{44510B89-7723-C241-B38F-59538E3C5D13}" type="presParOf" srcId="{5E544EE6-097A-4725-A26F-D1E7619F92BD}" destId="{E26FE298-3FF1-472F-84FB-66C8D7E35A81}" srcOrd="0" destOrd="0" presId="urn:microsoft.com/office/officeart/2018/2/layout/IconVerticalSolidList"/>
    <dgm:cxn modelId="{9F471CDB-4CEA-FD40-8CCA-FB44C25AD2F5}" type="presParOf" srcId="{5E544EE6-097A-4725-A26F-D1E7619F92BD}" destId="{3832968F-E14A-42EC-9F3A-809B5ECE38F0}" srcOrd="1" destOrd="0" presId="urn:microsoft.com/office/officeart/2018/2/layout/IconVerticalSolidList"/>
    <dgm:cxn modelId="{6D00EFAC-E52E-014C-8EDC-BC0DE01FAC26}" type="presParOf" srcId="{5E544EE6-097A-4725-A26F-D1E7619F92BD}" destId="{46D5B613-79AF-4907-B065-1E2B3643BF75}" srcOrd="2" destOrd="0" presId="urn:microsoft.com/office/officeart/2018/2/layout/IconVerticalSolidList"/>
    <dgm:cxn modelId="{0F0DD145-A6D1-CC4C-B048-F09379B5A41A}" type="presParOf" srcId="{5E544EE6-097A-4725-A26F-D1E7619F92BD}" destId="{FC62E4A3-108B-4305-BC29-F149AC5100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5E85E7-F334-4629-BA8A-6B0CB7626EDE}" type="doc">
      <dgm:prSet loTypeId="urn:microsoft.com/office/officeart/2011/layout/TabList" loCatId="list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AFCCB7B1-E3C1-46B5-B045-25D199C91872}">
      <dgm:prSet phldrT="[Text]"/>
      <dgm:spPr>
        <a:solidFill>
          <a:srgbClr val="6C0000"/>
        </a:solidFill>
      </dgm:spPr>
      <dgm:t>
        <a:bodyPr/>
        <a:lstStyle/>
        <a:p>
          <a:r>
            <a:rPr lang="en-US" dirty="0"/>
            <a:t>Production company</a:t>
          </a:r>
        </a:p>
      </dgm:t>
    </dgm:pt>
    <dgm:pt modelId="{5C6C3E9C-5877-4BBC-9D4C-E2C5E5938147}" type="parTrans" cxnId="{27C67A07-1CAA-40A2-9905-BB90C0F21F88}">
      <dgm:prSet/>
      <dgm:spPr/>
      <dgm:t>
        <a:bodyPr/>
        <a:lstStyle/>
        <a:p>
          <a:endParaRPr lang="en-US"/>
        </a:p>
      </dgm:t>
    </dgm:pt>
    <dgm:pt modelId="{D59B33A8-3519-4D69-8272-1B716F2E9ABF}" type="sibTrans" cxnId="{27C67A07-1CAA-40A2-9905-BB90C0F21F88}">
      <dgm:prSet/>
      <dgm:spPr/>
      <dgm:t>
        <a:bodyPr/>
        <a:lstStyle/>
        <a:p>
          <a:endParaRPr lang="en-US"/>
        </a:p>
      </dgm:t>
    </dgm:pt>
    <dgm:pt modelId="{CBCA5922-9BC3-461F-82F4-A6F963FF7EF1}">
      <dgm:prSet/>
      <dgm:spPr>
        <a:solidFill>
          <a:srgbClr val="DA0000"/>
        </a:solidFill>
      </dgm:spPr>
      <dgm:t>
        <a:bodyPr/>
        <a:lstStyle/>
        <a:p>
          <a:r>
            <a:rPr lang="en-US" dirty="0"/>
            <a:t>Runtime</a:t>
          </a:r>
        </a:p>
      </dgm:t>
    </dgm:pt>
    <dgm:pt modelId="{16932FB0-931A-408B-B7F4-83A76F0698DD}" type="parTrans" cxnId="{90701628-E978-4EEA-A8D6-C087102206D2}">
      <dgm:prSet/>
      <dgm:spPr/>
      <dgm:t>
        <a:bodyPr/>
        <a:lstStyle/>
        <a:p>
          <a:endParaRPr lang="en-US"/>
        </a:p>
      </dgm:t>
    </dgm:pt>
    <dgm:pt modelId="{C669AC16-28E5-4199-A09A-957246E006FD}" type="sibTrans" cxnId="{90701628-E978-4EEA-A8D6-C087102206D2}">
      <dgm:prSet/>
      <dgm:spPr/>
      <dgm:t>
        <a:bodyPr/>
        <a:lstStyle/>
        <a:p>
          <a:endParaRPr lang="en-US"/>
        </a:p>
      </dgm:t>
    </dgm:pt>
    <dgm:pt modelId="{52D6DAE2-49B7-4E10-AEB9-C83B22850A75}">
      <dgm:prSet/>
      <dgm:spPr>
        <a:solidFill>
          <a:srgbClr val="FF2929"/>
        </a:solidFill>
      </dgm:spPr>
      <dgm:t>
        <a:bodyPr/>
        <a:lstStyle/>
        <a:p>
          <a:r>
            <a:rPr lang="en-US" dirty="0"/>
            <a:t>Certificates</a:t>
          </a:r>
        </a:p>
      </dgm:t>
    </dgm:pt>
    <dgm:pt modelId="{47510728-8EC8-4E0C-A918-9E6C7439FD19}" type="parTrans" cxnId="{50BCE2B7-693E-484B-97AF-2D032AE4BECB}">
      <dgm:prSet/>
      <dgm:spPr/>
      <dgm:t>
        <a:bodyPr/>
        <a:lstStyle/>
        <a:p>
          <a:endParaRPr lang="en-US"/>
        </a:p>
      </dgm:t>
    </dgm:pt>
    <dgm:pt modelId="{38D97B7A-3819-43DE-97CA-EF7415570C88}" type="sibTrans" cxnId="{50BCE2B7-693E-484B-97AF-2D032AE4BECB}">
      <dgm:prSet/>
      <dgm:spPr/>
      <dgm:t>
        <a:bodyPr/>
        <a:lstStyle/>
        <a:p>
          <a:endParaRPr lang="en-US"/>
        </a:p>
      </dgm:t>
    </dgm:pt>
    <dgm:pt modelId="{B6F6514B-B1E9-49A1-880F-25E6835001A2}">
      <dgm:prSet/>
      <dgm:spPr>
        <a:solidFill>
          <a:srgbClr val="FF4747"/>
        </a:solidFill>
      </dgm:spPr>
      <dgm:t>
        <a:bodyPr/>
        <a:lstStyle/>
        <a:p>
          <a:r>
            <a:rPr lang="en-US" dirty="0"/>
            <a:t>Rating and Votes</a:t>
          </a:r>
        </a:p>
      </dgm:t>
    </dgm:pt>
    <dgm:pt modelId="{ED2FE096-37B5-4C4E-9556-ECEA5756D5A8}" type="parTrans" cxnId="{E3C928E7-3EF2-4A0D-9AF1-D60E9678A795}">
      <dgm:prSet/>
      <dgm:spPr/>
      <dgm:t>
        <a:bodyPr/>
        <a:lstStyle/>
        <a:p>
          <a:endParaRPr lang="en-US"/>
        </a:p>
      </dgm:t>
    </dgm:pt>
    <dgm:pt modelId="{A72BC091-5199-4A56-BB63-D5219805583C}" type="sibTrans" cxnId="{E3C928E7-3EF2-4A0D-9AF1-D60E9678A795}">
      <dgm:prSet/>
      <dgm:spPr/>
      <dgm:t>
        <a:bodyPr/>
        <a:lstStyle/>
        <a:p>
          <a:endParaRPr lang="en-US"/>
        </a:p>
      </dgm:t>
    </dgm:pt>
    <dgm:pt modelId="{79F048EA-7417-4358-AE9B-0E76F33D68CE}">
      <dgm:prSet/>
      <dgm:spPr>
        <a:solidFill>
          <a:srgbClr val="FF7171"/>
        </a:solidFill>
      </dgm:spPr>
      <dgm:t>
        <a:bodyPr/>
        <a:lstStyle/>
        <a:p>
          <a:r>
            <a:rPr lang="en-US" dirty="0"/>
            <a:t>Language &amp; country</a:t>
          </a:r>
        </a:p>
      </dgm:t>
    </dgm:pt>
    <dgm:pt modelId="{1454D211-E9DE-4A20-8691-865AB7A7047F}" type="parTrans" cxnId="{4792AA91-E5EC-4E87-BDFE-FC30D1308731}">
      <dgm:prSet/>
      <dgm:spPr/>
      <dgm:t>
        <a:bodyPr/>
        <a:lstStyle/>
        <a:p>
          <a:endParaRPr lang="en-US"/>
        </a:p>
      </dgm:t>
    </dgm:pt>
    <dgm:pt modelId="{4B4135C6-5F30-4510-A9E9-A187EEF9A6EE}" type="sibTrans" cxnId="{4792AA91-E5EC-4E87-BDFE-FC30D1308731}">
      <dgm:prSet/>
      <dgm:spPr/>
      <dgm:t>
        <a:bodyPr/>
        <a:lstStyle/>
        <a:p>
          <a:endParaRPr lang="en-US"/>
        </a:p>
      </dgm:t>
    </dgm:pt>
    <dgm:pt modelId="{8993B272-0DCD-4A65-B410-215AE4F3DA31}">
      <dgm:prSet/>
      <dgm:spPr>
        <a:solidFill>
          <a:srgbClr val="FFA3A3"/>
        </a:solidFill>
      </dgm:spPr>
      <dgm:t>
        <a:bodyPr/>
        <a:lstStyle/>
        <a:p>
          <a:r>
            <a:rPr lang="en-US" dirty="0"/>
            <a:t>Month</a:t>
          </a:r>
        </a:p>
      </dgm:t>
    </dgm:pt>
    <dgm:pt modelId="{CF71E17D-66FF-4DE3-8095-C9640EEEBDE0}" type="parTrans" cxnId="{C542AF4B-D0D1-4F0E-ACD9-547174F9773D}">
      <dgm:prSet/>
      <dgm:spPr/>
      <dgm:t>
        <a:bodyPr/>
        <a:lstStyle/>
        <a:p>
          <a:endParaRPr lang="en-US"/>
        </a:p>
      </dgm:t>
    </dgm:pt>
    <dgm:pt modelId="{44ECDB31-72FF-4E9A-BF58-06ECD4B9D4F3}" type="sibTrans" cxnId="{C542AF4B-D0D1-4F0E-ACD9-547174F9773D}">
      <dgm:prSet/>
      <dgm:spPr/>
      <dgm:t>
        <a:bodyPr/>
        <a:lstStyle/>
        <a:p>
          <a:endParaRPr lang="en-US"/>
        </a:p>
      </dgm:t>
    </dgm:pt>
    <dgm:pt modelId="{6472247E-D084-4398-9F41-99A4AD096BE4}">
      <dgm:prSet phldrT="[Text]"/>
      <dgm:spPr/>
      <dgm:t>
        <a:bodyPr/>
        <a:lstStyle/>
        <a:p>
          <a:r>
            <a:rPr lang="en-US" dirty="0"/>
            <a:t> Fill missing value with (other)</a:t>
          </a:r>
        </a:p>
      </dgm:t>
    </dgm:pt>
    <dgm:pt modelId="{962E9675-FA58-4344-8088-D879B5A651E7}" type="parTrans" cxnId="{4F56A18C-7401-4502-BF08-E7D21762057F}">
      <dgm:prSet/>
      <dgm:spPr/>
      <dgm:t>
        <a:bodyPr/>
        <a:lstStyle/>
        <a:p>
          <a:endParaRPr lang="en-US"/>
        </a:p>
      </dgm:t>
    </dgm:pt>
    <dgm:pt modelId="{DC1111A5-0BCE-4D33-9EC9-E9A82BD2390A}" type="sibTrans" cxnId="{4F56A18C-7401-4502-BF08-E7D21762057F}">
      <dgm:prSet/>
      <dgm:spPr/>
      <dgm:t>
        <a:bodyPr/>
        <a:lstStyle/>
        <a:p>
          <a:endParaRPr lang="en-US"/>
        </a:p>
      </dgm:t>
    </dgm:pt>
    <dgm:pt modelId="{40D45682-89E4-4143-A4A7-1E65929555A4}">
      <dgm:prSet/>
      <dgm:spPr/>
      <dgm:t>
        <a:bodyPr/>
        <a:lstStyle/>
        <a:p>
          <a:r>
            <a:rPr lang="en-US" dirty="0"/>
            <a:t>Predict using regression models </a:t>
          </a:r>
        </a:p>
      </dgm:t>
    </dgm:pt>
    <dgm:pt modelId="{4D736F23-6905-4E49-9C37-8BCBDC52F604}" type="parTrans" cxnId="{9AE2A104-8186-4C83-AB20-FD4D76CC2A5C}">
      <dgm:prSet/>
      <dgm:spPr/>
      <dgm:t>
        <a:bodyPr/>
        <a:lstStyle/>
        <a:p>
          <a:endParaRPr lang="en-US"/>
        </a:p>
      </dgm:t>
    </dgm:pt>
    <dgm:pt modelId="{28C00C99-C343-4B34-A56F-4ACD22C8B27D}" type="sibTrans" cxnId="{9AE2A104-8186-4C83-AB20-FD4D76CC2A5C}">
      <dgm:prSet/>
      <dgm:spPr/>
      <dgm:t>
        <a:bodyPr/>
        <a:lstStyle/>
        <a:p>
          <a:endParaRPr lang="en-US"/>
        </a:p>
      </dgm:t>
    </dgm:pt>
    <dgm:pt modelId="{EE8E6687-B148-4C0A-A87E-E706B0BCA29A}">
      <dgm:prSet/>
      <dgm:spPr/>
      <dgm:t>
        <a:bodyPr/>
        <a:lstStyle/>
        <a:p>
          <a:r>
            <a:rPr lang="en-US" dirty="0"/>
            <a:t>Fill with runtime average of the same genre </a:t>
          </a:r>
        </a:p>
      </dgm:t>
    </dgm:pt>
    <dgm:pt modelId="{D906AE41-3C22-4DA1-9C66-31EB30DDA2B9}" type="parTrans" cxnId="{9C0A1BA1-F3EA-4EA6-8221-0A30B770C68B}">
      <dgm:prSet/>
      <dgm:spPr/>
      <dgm:t>
        <a:bodyPr/>
        <a:lstStyle/>
        <a:p>
          <a:endParaRPr lang="en-US"/>
        </a:p>
      </dgm:t>
    </dgm:pt>
    <dgm:pt modelId="{B693399C-AE26-4F57-A6ED-C5B256167091}" type="sibTrans" cxnId="{9C0A1BA1-F3EA-4EA6-8221-0A30B770C68B}">
      <dgm:prSet/>
      <dgm:spPr/>
      <dgm:t>
        <a:bodyPr/>
        <a:lstStyle/>
        <a:p>
          <a:endParaRPr lang="en-US"/>
        </a:p>
      </dgm:t>
    </dgm:pt>
    <dgm:pt modelId="{87F2AA57-8ED5-4C68-832D-E6E56C0A7291}">
      <dgm:prSet/>
      <dgm:spPr/>
      <dgm:t>
        <a:bodyPr/>
        <a:lstStyle/>
        <a:p>
          <a:r>
            <a:rPr lang="en-US" dirty="0"/>
            <a:t>Fill with mode of the same genre </a:t>
          </a:r>
        </a:p>
      </dgm:t>
    </dgm:pt>
    <dgm:pt modelId="{9A5D0F5B-5045-4244-8BB3-B8E13A66D0F9}" type="parTrans" cxnId="{F287500B-7D14-4D1F-B74C-5BF880B17806}">
      <dgm:prSet/>
      <dgm:spPr/>
      <dgm:t>
        <a:bodyPr/>
        <a:lstStyle/>
        <a:p>
          <a:endParaRPr lang="en-US"/>
        </a:p>
      </dgm:t>
    </dgm:pt>
    <dgm:pt modelId="{6B25037A-DC45-4952-950A-E3405EF6CFCB}" type="sibTrans" cxnId="{F287500B-7D14-4D1F-B74C-5BF880B17806}">
      <dgm:prSet/>
      <dgm:spPr/>
      <dgm:t>
        <a:bodyPr/>
        <a:lstStyle/>
        <a:p>
          <a:endParaRPr lang="en-US"/>
        </a:p>
      </dgm:t>
    </dgm:pt>
    <dgm:pt modelId="{C28B40A8-A9F1-4F2F-9B0B-A1C5554E9398}">
      <dgm:prSet/>
      <dgm:spPr/>
      <dgm:t>
        <a:bodyPr/>
        <a:lstStyle/>
        <a:p>
          <a:r>
            <a:rPr lang="en-US" dirty="0"/>
            <a:t>Fill with 0 </a:t>
          </a:r>
        </a:p>
      </dgm:t>
    </dgm:pt>
    <dgm:pt modelId="{F4AF1932-F9F5-41ED-9F59-6D42EA4FDA0F}" type="parTrans" cxnId="{4817D4B0-5DEB-43C2-BDBE-92276BA14722}">
      <dgm:prSet/>
      <dgm:spPr/>
      <dgm:t>
        <a:bodyPr/>
        <a:lstStyle/>
        <a:p>
          <a:endParaRPr lang="en-US"/>
        </a:p>
      </dgm:t>
    </dgm:pt>
    <dgm:pt modelId="{2ED2C0E1-ACC7-4420-942E-820C7CD855ED}" type="sibTrans" cxnId="{4817D4B0-5DEB-43C2-BDBE-92276BA14722}">
      <dgm:prSet/>
      <dgm:spPr/>
      <dgm:t>
        <a:bodyPr/>
        <a:lstStyle/>
        <a:p>
          <a:endParaRPr lang="en-US"/>
        </a:p>
      </dgm:t>
    </dgm:pt>
    <dgm:pt modelId="{C126B766-09F2-46E7-AC29-C0FF10FB28C6}">
      <dgm:prSet/>
      <dgm:spPr/>
      <dgm:t>
        <a:bodyPr/>
        <a:lstStyle/>
        <a:p>
          <a:r>
            <a:rPr lang="en-US" dirty="0"/>
            <a:t>Fill with the majority value.</a:t>
          </a:r>
        </a:p>
      </dgm:t>
    </dgm:pt>
    <dgm:pt modelId="{4F6F9C88-6AA2-4D5A-953C-4D21BF6C773B}" type="parTrans" cxnId="{382CC290-6936-4D4B-9A01-CF26BC7DD12B}">
      <dgm:prSet/>
      <dgm:spPr/>
      <dgm:t>
        <a:bodyPr/>
        <a:lstStyle/>
        <a:p>
          <a:endParaRPr lang="en-US"/>
        </a:p>
      </dgm:t>
    </dgm:pt>
    <dgm:pt modelId="{8B6E7317-B321-44C5-87F8-661D0A844A63}" type="sibTrans" cxnId="{382CC290-6936-4D4B-9A01-CF26BC7DD12B}">
      <dgm:prSet/>
      <dgm:spPr/>
      <dgm:t>
        <a:bodyPr/>
        <a:lstStyle/>
        <a:p>
          <a:endParaRPr lang="en-US"/>
        </a:p>
      </dgm:t>
    </dgm:pt>
    <dgm:pt modelId="{8DCB0C57-4B0F-4DF0-B79F-233F7881EF46}">
      <dgm:prSet/>
      <dgm:spPr/>
      <dgm:t>
        <a:bodyPr/>
        <a:lstStyle/>
        <a:p>
          <a:r>
            <a:rPr lang="en-US" dirty="0"/>
            <a:t>Choose randomly between top 3 months.</a:t>
          </a:r>
        </a:p>
      </dgm:t>
    </dgm:pt>
    <dgm:pt modelId="{92A781E3-F60E-47F6-9654-31D60BF34FF1}" type="parTrans" cxnId="{F8778CED-B9C7-418E-A11F-A31E0E04848A}">
      <dgm:prSet/>
      <dgm:spPr/>
      <dgm:t>
        <a:bodyPr/>
        <a:lstStyle/>
        <a:p>
          <a:endParaRPr lang="en-US"/>
        </a:p>
      </dgm:t>
    </dgm:pt>
    <dgm:pt modelId="{1D34FAB4-D335-4360-AA5C-5372B83A7D04}" type="sibTrans" cxnId="{F8778CED-B9C7-418E-A11F-A31E0E04848A}">
      <dgm:prSet/>
      <dgm:spPr/>
      <dgm:t>
        <a:bodyPr/>
        <a:lstStyle/>
        <a:p>
          <a:endParaRPr lang="en-US"/>
        </a:p>
      </dgm:t>
    </dgm:pt>
    <dgm:pt modelId="{830604AB-A4B1-49A4-8503-356052566577}">
      <dgm:prSet/>
      <dgm:spPr>
        <a:solidFill>
          <a:srgbClr val="C00000"/>
        </a:solidFill>
      </dgm:spPr>
      <dgm:t>
        <a:bodyPr/>
        <a:lstStyle/>
        <a:p>
          <a:r>
            <a:rPr lang="en-US" dirty="0"/>
            <a:t>Budget</a:t>
          </a:r>
        </a:p>
      </dgm:t>
    </dgm:pt>
    <dgm:pt modelId="{A7835E44-84AD-450F-8788-7A7D8E92E1B4}" type="sibTrans" cxnId="{75B9141B-467F-4DC8-807A-24F6AD117A93}">
      <dgm:prSet/>
      <dgm:spPr/>
      <dgm:t>
        <a:bodyPr/>
        <a:lstStyle/>
        <a:p>
          <a:endParaRPr lang="en-US"/>
        </a:p>
      </dgm:t>
    </dgm:pt>
    <dgm:pt modelId="{BCE8EDD2-DA05-4EDE-8301-196BA696FA68}" type="parTrans" cxnId="{75B9141B-467F-4DC8-807A-24F6AD117A93}">
      <dgm:prSet/>
      <dgm:spPr/>
      <dgm:t>
        <a:bodyPr/>
        <a:lstStyle/>
        <a:p>
          <a:endParaRPr lang="en-US"/>
        </a:p>
      </dgm:t>
    </dgm:pt>
    <dgm:pt modelId="{1C74C2C5-F269-4BF4-81D6-6BC08BC6126D}" type="pres">
      <dgm:prSet presAssocID="{155E85E7-F334-4629-BA8A-6B0CB7626EDE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251F1384-8D89-4AE7-A935-CDA6EBCA8239}" type="pres">
      <dgm:prSet presAssocID="{AFCCB7B1-E3C1-46B5-B045-25D199C91872}" presName="composite" presStyleCnt="0"/>
      <dgm:spPr/>
    </dgm:pt>
    <dgm:pt modelId="{2261DFA8-A742-44CE-9CB3-4DC93F72F8A4}" type="pres">
      <dgm:prSet presAssocID="{AFCCB7B1-E3C1-46B5-B045-25D199C91872}" presName="FirstChild" presStyleLbl="revTx" presStyleIdx="0" presStyleCnt="7">
        <dgm:presLayoutVars>
          <dgm:chMax val="0"/>
          <dgm:chPref val="0"/>
          <dgm:bulletEnabled val="1"/>
        </dgm:presLayoutVars>
      </dgm:prSet>
      <dgm:spPr/>
    </dgm:pt>
    <dgm:pt modelId="{CC187C59-6847-43EF-A60A-97A92452D8C3}" type="pres">
      <dgm:prSet presAssocID="{AFCCB7B1-E3C1-46B5-B045-25D199C91872}" presName="Parent" presStyleLbl="alignNode1" presStyleIdx="0" presStyleCnt="7">
        <dgm:presLayoutVars>
          <dgm:chMax val="3"/>
          <dgm:chPref val="3"/>
          <dgm:bulletEnabled val="1"/>
        </dgm:presLayoutVars>
      </dgm:prSet>
      <dgm:spPr/>
    </dgm:pt>
    <dgm:pt modelId="{C0D46A7B-10BC-49CB-BA8D-06FC253676F5}" type="pres">
      <dgm:prSet presAssocID="{AFCCB7B1-E3C1-46B5-B045-25D199C91872}" presName="Accent" presStyleLbl="parChTrans1D1" presStyleIdx="0" presStyleCnt="7"/>
      <dgm:spPr/>
    </dgm:pt>
    <dgm:pt modelId="{6247843E-6BA6-475B-AF7A-A59F8FFAE35B}" type="pres">
      <dgm:prSet presAssocID="{D59B33A8-3519-4D69-8272-1B716F2E9ABF}" presName="sibTrans" presStyleCnt="0"/>
      <dgm:spPr/>
    </dgm:pt>
    <dgm:pt modelId="{F0EAA4E8-C84D-4131-A08B-AA1FBDF7C372}" type="pres">
      <dgm:prSet presAssocID="{830604AB-A4B1-49A4-8503-356052566577}" presName="composite" presStyleCnt="0"/>
      <dgm:spPr/>
    </dgm:pt>
    <dgm:pt modelId="{66FBA527-9A9F-4FA4-8D3A-3358FC358342}" type="pres">
      <dgm:prSet presAssocID="{830604AB-A4B1-49A4-8503-356052566577}" presName="FirstChild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C38266D4-E5AD-4DD3-B9EF-040B35C317F8}" type="pres">
      <dgm:prSet presAssocID="{830604AB-A4B1-49A4-8503-356052566577}" presName="Parent" presStyleLbl="alignNode1" presStyleIdx="1" presStyleCnt="7">
        <dgm:presLayoutVars>
          <dgm:chMax val="3"/>
          <dgm:chPref val="3"/>
          <dgm:bulletEnabled val="1"/>
        </dgm:presLayoutVars>
      </dgm:prSet>
      <dgm:spPr/>
    </dgm:pt>
    <dgm:pt modelId="{3E2B4189-4D19-4944-ABB7-947ADC7A47EC}" type="pres">
      <dgm:prSet presAssocID="{830604AB-A4B1-49A4-8503-356052566577}" presName="Accent" presStyleLbl="parChTrans1D1" presStyleIdx="1" presStyleCnt="7"/>
      <dgm:spPr/>
    </dgm:pt>
    <dgm:pt modelId="{5064AF7F-D0F4-4345-BF87-60BF8EA22047}" type="pres">
      <dgm:prSet presAssocID="{A7835E44-84AD-450F-8788-7A7D8E92E1B4}" presName="sibTrans" presStyleCnt="0"/>
      <dgm:spPr/>
    </dgm:pt>
    <dgm:pt modelId="{0E589715-20FD-4637-B4B9-86C216DD5875}" type="pres">
      <dgm:prSet presAssocID="{CBCA5922-9BC3-461F-82F4-A6F963FF7EF1}" presName="composite" presStyleCnt="0"/>
      <dgm:spPr/>
    </dgm:pt>
    <dgm:pt modelId="{6560E386-3F65-4F0B-A086-3E5F8B40CD52}" type="pres">
      <dgm:prSet presAssocID="{CBCA5922-9BC3-461F-82F4-A6F963FF7EF1}" presName="FirstChild" presStyleLbl="revTx" presStyleIdx="2" presStyleCnt="7">
        <dgm:presLayoutVars>
          <dgm:chMax val="0"/>
          <dgm:chPref val="0"/>
          <dgm:bulletEnabled val="1"/>
        </dgm:presLayoutVars>
      </dgm:prSet>
      <dgm:spPr/>
    </dgm:pt>
    <dgm:pt modelId="{00E47779-8E96-471E-8A94-E96A4F77B7A9}" type="pres">
      <dgm:prSet presAssocID="{CBCA5922-9BC3-461F-82F4-A6F963FF7EF1}" presName="Parent" presStyleLbl="alignNode1" presStyleIdx="2" presStyleCnt="7">
        <dgm:presLayoutVars>
          <dgm:chMax val="3"/>
          <dgm:chPref val="3"/>
          <dgm:bulletEnabled val="1"/>
        </dgm:presLayoutVars>
      </dgm:prSet>
      <dgm:spPr/>
    </dgm:pt>
    <dgm:pt modelId="{F531CAE6-B680-4F8F-BBBE-1DC08FADF62D}" type="pres">
      <dgm:prSet presAssocID="{CBCA5922-9BC3-461F-82F4-A6F963FF7EF1}" presName="Accent" presStyleLbl="parChTrans1D1" presStyleIdx="2" presStyleCnt="7"/>
      <dgm:spPr/>
    </dgm:pt>
    <dgm:pt modelId="{1D405054-3452-491A-A7C1-39E054E36B2F}" type="pres">
      <dgm:prSet presAssocID="{C669AC16-28E5-4199-A09A-957246E006FD}" presName="sibTrans" presStyleCnt="0"/>
      <dgm:spPr/>
    </dgm:pt>
    <dgm:pt modelId="{3D98F8C6-2426-42D4-8DF3-500F832B5F2E}" type="pres">
      <dgm:prSet presAssocID="{52D6DAE2-49B7-4E10-AEB9-C83B22850A75}" presName="composite" presStyleCnt="0"/>
      <dgm:spPr/>
    </dgm:pt>
    <dgm:pt modelId="{191B3D8D-9F61-498F-926E-A87A928BE40A}" type="pres">
      <dgm:prSet presAssocID="{52D6DAE2-49B7-4E10-AEB9-C83B22850A75}" presName="FirstChild" presStyleLbl="revTx" presStyleIdx="3" presStyleCnt="7">
        <dgm:presLayoutVars>
          <dgm:chMax val="0"/>
          <dgm:chPref val="0"/>
          <dgm:bulletEnabled val="1"/>
        </dgm:presLayoutVars>
      </dgm:prSet>
      <dgm:spPr/>
    </dgm:pt>
    <dgm:pt modelId="{65452E73-E04A-460F-BF4F-0516080C27C3}" type="pres">
      <dgm:prSet presAssocID="{52D6DAE2-49B7-4E10-AEB9-C83B22850A75}" presName="Parent" presStyleLbl="alignNode1" presStyleIdx="3" presStyleCnt="7">
        <dgm:presLayoutVars>
          <dgm:chMax val="3"/>
          <dgm:chPref val="3"/>
          <dgm:bulletEnabled val="1"/>
        </dgm:presLayoutVars>
      </dgm:prSet>
      <dgm:spPr/>
    </dgm:pt>
    <dgm:pt modelId="{ADD3E65A-66DE-4432-B7EE-E335D2F63051}" type="pres">
      <dgm:prSet presAssocID="{52D6DAE2-49B7-4E10-AEB9-C83B22850A75}" presName="Accent" presStyleLbl="parChTrans1D1" presStyleIdx="3" presStyleCnt="7"/>
      <dgm:spPr/>
    </dgm:pt>
    <dgm:pt modelId="{AB6DAE03-EEBD-48F4-9EFF-2CDA75728BEF}" type="pres">
      <dgm:prSet presAssocID="{38D97B7A-3819-43DE-97CA-EF7415570C88}" presName="sibTrans" presStyleCnt="0"/>
      <dgm:spPr/>
    </dgm:pt>
    <dgm:pt modelId="{D9F362C9-A1F3-4D68-A51F-E3B768E360A5}" type="pres">
      <dgm:prSet presAssocID="{B6F6514B-B1E9-49A1-880F-25E6835001A2}" presName="composite" presStyleCnt="0"/>
      <dgm:spPr/>
    </dgm:pt>
    <dgm:pt modelId="{DA76242F-B767-4545-AB0A-2360832ADA0B}" type="pres">
      <dgm:prSet presAssocID="{B6F6514B-B1E9-49A1-880F-25E6835001A2}" presName="FirstChild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4CC711D1-DA21-40DA-82F8-07D98B518DDF}" type="pres">
      <dgm:prSet presAssocID="{B6F6514B-B1E9-49A1-880F-25E6835001A2}" presName="Parent" presStyleLbl="alignNode1" presStyleIdx="4" presStyleCnt="7">
        <dgm:presLayoutVars>
          <dgm:chMax val="3"/>
          <dgm:chPref val="3"/>
          <dgm:bulletEnabled val="1"/>
        </dgm:presLayoutVars>
      </dgm:prSet>
      <dgm:spPr/>
    </dgm:pt>
    <dgm:pt modelId="{2EC2D809-C5CB-48C2-B92B-3DB09F437242}" type="pres">
      <dgm:prSet presAssocID="{B6F6514B-B1E9-49A1-880F-25E6835001A2}" presName="Accent" presStyleLbl="parChTrans1D1" presStyleIdx="4" presStyleCnt="7"/>
      <dgm:spPr/>
    </dgm:pt>
    <dgm:pt modelId="{E067440E-9850-4824-8C14-48B69C74FF81}" type="pres">
      <dgm:prSet presAssocID="{A72BC091-5199-4A56-BB63-D5219805583C}" presName="sibTrans" presStyleCnt="0"/>
      <dgm:spPr/>
    </dgm:pt>
    <dgm:pt modelId="{4589D318-CA0A-4953-96B6-8A55387DB401}" type="pres">
      <dgm:prSet presAssocID="{79F048EA-7417-4358-AE9B-0E76F33D68CE}" presName="composite" presStyleCnt="0"/>
      <dgm:spPr/>
    </dgm:pt>
    <dgm:pt modelId="{99C89441-5706-4796-B04D-1EBC649D3BDD}" type="pres">
      <dgm:prSet presAssocID="{79F048EA-7417-4358-AE9B-0E76F33D68CE}" presName="FirstChild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F6910AE3-841C-474B-9C53-4D85347C082E}" type="pres">
      <dgm:prSet presAssocID="{79F048EA-7417-4358-AE9B-0E76F33D68CE}" presName="Parent" presStyleLbl="alignNode1" presStyleIdx="5" presStyleCnt="7">
        <dgm:presLayoutVars>
          <dgm:chMax val="3"/>
          <dgm:chPref val="3"/>
          <dgm:bulletEnabled val="1"/>
        </dgm:presLayoutVars>
      </dgm:prSet>
      <dgm:spPr/>
    </dgm:pt>
    <dgm:pt modelId="{2F9554FA-0E33-4916-BC6D-FA2B6D665995}" type="pres">
      <dgm:prSet presAssocID="{79F048EA-7417-4358-AE9B-0E76F33D68CE}" presName="Accent" presStyleLbl="parChTrans1D1" presStyleIdx="5" presStyleCnt="7"/>
      <dgm:spPr/>
    </dgm:pt>
    <dgm:pt modelId="{49693E6D-B818-45B2-92EF-5D191E781746}" type="pres">
      <dgm:prSet presAssocID="{4B4135C6-5F30-4510-A9E9-A187EEF9A6EE}" presName="sibTrans" presStyleCnt="0"/>
      <dgm:spPr/>
    </dgm:pt>
    <dgm:pt modelId="{9B856B2A-D2DD-4B2C-BD90-5C94E226FD19}" type="pres">
      <dgm:prSet presAssocID="{8993B272-0DCD-4A65-B410-215AE4F3DA31}" presName="composite" presStyleCnt="0"/>
      <dgm:spPr/>
    </dgm:pt>
    <dgm:pt modelId="{4D3A3063-8BF8-449E-A848-4B44431B2273}" type="pres">
      <dgm:prSet presAssocID="{8993B272-0DCD-4A65-B410-215AE4F3DA31}" presName="FirstChild" presStyleLbl="revTx" presStyleIdx="6" presStyleCnt="7">
        <dgm:presLayoutVars>
          <dgm:chMax val="0"/>
          <dgm:chPref val="0"/>
          <dgm:bulletEnabled val="1"/>
        </dgm:presLayoutVars>
      </dgm:prSet>
      <dgm:spPr/>
    </dgm:pt>
    <dgm:pt modelId="{39E34E5E-A98C-4D9D-859F-55460015EE8B}" type="pres">
      <dgm:prSet presAssocID="{8993B272-0DCD-4A65-B410-215AE4F3DA31}" presName="Parent" presStyleLbl="alignNode1" presStyleIdx="6" presStyleCnt="7">
        <dgm:presLayoutVars>
          <dgm:chMax val="3"/>
          <dgm:chPref val="3"/>
          <dgm:bulletEnabled val="1"/>
        </dgm:presLayoutVars>
      </dgm:prSet>
      <dgm:spPr/>
    </dgm:pt>
    <dgm:pt modelId="{78592BB4-C490-407D-9798-2699B994797F}" type="pres">
      <dgm:prSet presAssocID="{8993B272-0DCD-4A65-B410-215AE4F3DA31}" presName="Accent" presStyleLbl="parChTrans1D1" presStyleIdx="6" presStyleCnt="7"/>
      <dgm:spPr/>
    </dgm:pt>
  </dgm:ptLst>
  <dgm:cxnLst>
    <dgm:cxn modelId="{9AE2A104-8186-4C83-AB20-FD4D76CC2A5C}" srcId="{830604AB-A4B1-49A4-8503-356052566577}" destId="{40D45682-89E4-4143-A4A7-1E65929555A4}" srcOrd="0" destOrd="0" parTransId="{4D736F23-6905-4E49-9C37-8BCBDC52F604}" sibTransId="{28C00C99-C343-4B34-A56F-4ACD22C8B27D}"/>
    <dgm:cxn modelId="{27C67A07-1CAA-40A2-9905-BB90C0F21F88}" srcId="{155E85E7-F334-4629-BA8A-6B0CB7626EDE}" destId="{AFCCB7B1-E3C1-46B5-B045-25D199C91872}" srcOrd="0" destOrd="0" parTransId="{5C6C3E9C-5877-4BBC-9D4C-E2C5E5938147}" sibTransId="{D59B33A8-3519-4D69-8272-1B716F2E9ABF}"/>
    <dgm:cxn modelId="{F287500B-7D14-4D1F-B74C-5BF880B17806}" srcId="{52D6DAE2-49B7-4E10-AEB9-C83B22850A75}" destId="{87F2AA57-8ED5-4C68-832D-E6E56C0A7291}" srcOrd="0" destOrd="0" parTransId="{9A5D0F5B-5045-4244-8BB3-B8E13A66D0F9}" sibTransId="{6B25037A-DC45-4952-950A-E3405EF6CFCB}"/>
    <dgm:cxn modelId="{0A795514-EAD0-4CAA-9662-8EA33C74BB05}" type="presOf" srcId="{EE8E6687-B148-4C0A-A87E-E706B0BCA29A}" destId="{6560E386-3F65-4F0B-A086-3E5F8B40CD52}" srcOrd="0" destOrd="0" presId="urn:microsoft.com/office/officeart/2011/layout/TabList"/>
    <dgm:cxn modelId="{75B9141B-467F-4DC8-807A-24F6AD117A93}" srcId="{155E85E7-F334-4629-BA8A-6B0CB7626EDE}" destId="{830604AB-A4B1-49A4-8503-356052566577}" srcOrd="1" destOrd="0" parTransId="{BCE8EDD2-DA05-4EDE-8301-196BA696FA68}" sibTransId="{A7835E44-84AD-450F-8788-7A7D8E92E1B4}"/>
    <dgm:cxn modelId="{90701628-E978-4EEA-A8D6-C087102206D2}" srcId="{155E85E7-F334-4629-BA8A-6B0CB7626EDE}" destId="{CBCA5922-9BC3-461F-82F4-A6F963FF7EF1}" srcOrd="2" destOrd="0" parTransId="{16932FB0-931A-408B-B7F4-83A76F0698DD}" sibTransId="{C669AC16-28E5-4199-A09A-957246E006FD}"/>
    <dgm:cxn modelId="{D08B5628-A219-46F2-BEBD-0FD177A0D772}" type="presOf" srcId="{79F048EA-7417-4358-AE9B-0E76F33D68CE}" destId="{F6910AE3-841C-474B-9C53-4D85347C082E}" srcOrd="0" destOrd="0" presId="urn:microsoft.com/office/officeart/2011/layout/TabList"/>
    <dgm:cxn modelId="{75CA442D-180C-4081-A6AB-F1F8595BED3D}" type="presOf" srcId="{155E85E7-F334-4629-BA8A-6B0CB7626EDE}" destId="{1C74C2C5-F269-4BF4-81D6-6BC08BC6126D}" srcOrd="0" destOrd="0" presId="urn:microsoft.com/office/officeart/2011/layout/TabList"/>
    <dgm:cxn modelId="{4A264B44-6F35-4F3C-A3A6-F7365840527A}" type="presOf" srcId="{B6F6514B-B1E9-49A1-880F-25E6835001A2}" destId="{4CC711D1-DA21-40DA-82F8-07D98B518DDF}" srcOrd="0" destOrd="0" presId="urn:microsoft.com/office/officeart/2011/layout/TabList"/>
    <dgm:cxn modelId="{C542AF4B-D0D1-4F0E-ACD9-547174F9773D}" srcId="{155E85E7-F334-4629-BA8A-6B0CB7626EDE}" destId="{8993B272-0DCD-4A65-B410-215AE4F3DA31}" srcOrd="6" destOrd="0" parTransId="{CF71E17D-66FF-4DE3-8095-C9640EEEBDE0}" sibTransId="{44ECDB31-72FF-4E9A-BF58-06ECD4B9D4F3}"/>
    <dgm:cxn modelId="{CB64114C-DF16-4EC0-AA57-C2E6BCD8786C}" type="presOf" srcId="{52D6DAE2-49B7-4E10-AEB9-C83B22850A75}" destId="{65452E73-E04A-460F-BF4F-0516080C27C3}" srcOrd="0" destOrd="0" presId="urn:microsoft.com/office/officeart/2011/layout/TabList"/>
    <dgm:cxn modelId="{560D954C-CAC8-413B-BB24-997F4058EE8A}" type="presOf" srcId="{CBCA5922-9BC3-461F-82F4-A6F963FF7EF1}" destId="{00E47779-8E96-471E-8A94-E96A4F77B7A9}" srcOrd="0" destOrd="0" presId="urn:microsoft.com/office/officeart/2011/layout/TabList"/>
    <dgm:cxn modelId="{E203E174-AF45-4B5D-8F50-4FBE9AC90417}" type="presOf" srcId="{C126B766-09F2-46E7-AC29-C0FF10FB28C6}" destId="{99C89441-5706-4796-B04D-1EBC649D3BDD}" srcOrd="0" destOrd="0" presId="urn:microsoft.com/office/officeart/2011/layout/TabList"/>
    <dgm:cxn modelId="{83274E82-93E5-4532-B6B4-379FEADCB6B9}" type="presOf" srcId="{AFCCB7B1-E3C1-46B5-B045-25D199C91872}" destId="{CC187C59-6847-43EF-A60A-97A92452D8C3}" srcOrd="0" destOrd="0" presId="urn:microsoft.com/office/officeart/2011/layout/TabList"/>
    <dgm:cxn modelId="{4F56A18C-7401-4502-BF08-E7D21762057F}" srcId="{AFCCB7B1-E3C1-46B5-B045-25D199C91872}" destId="{6472247E-D084-4398-9F41-99A4AD096BE4}" srcOrd="0" destOrd="0" parTransId="{962E9675-FA58-4344-8088-D879B5A651E7}" sibTransId="{DC1111A5-0BCE-4D33-9EC9-E9A82BD2390A}"/>
    <dgm:cxn modelId="{8A418690-E946-45FA-9042-194A223D9CCD}" type="presOf" srcId="{8993B272-0DCD-4A65-B410-215AE4F3DA31}" destId="{39E34E5E-A98C-4D9D-859F-55460015EE8B}" srcOrd="0" destOrd="0" presId="urn:microsoft.com/office/officeart/2011/layout/TabList"/>
    <dgm:cxn modelId="{382CC290-6936-4D4B-9A01-CF26BC7DD12B}" srcId="{79F048EA-7417-4358-AE9B-0E76F33D68CE}" destId="{C126B766-09F2-46E7-AC29-C0FF10FB28C6}" srcOrd="0" destOrd="0" parTransId="{4F6F9C88-6AA2-4D5A-953C-4D21BF6C773B}" sibTransId="{8B6E7317-B321-44C5-87F8-661D0A844A63}"/>
    <dgm:cxn modelId="{4792AA91-E5EC-4E87-BDFE-FC30D1308731}" srcId="{155E85E7-F334-4629-BA8A-6B0CB7626EDE}" destId="{79F048EA-7417-4358-AE9B-0E76F33D68CE}" srcOrd="5" destOrd="0" parTransId="{1454D211-E9DE-4A20-8691-865AB7A7047F}" sibTransId="{4B4135C6-5F30-4510-A9E9-A187EEF9A6EE}"/>
    <dgm:cxn modelId="{9C0A1BA1-F3EA-4EA6-8221-0A30B770C68B}" srcId="{CBCA5922-9BC3-461F-82F4-A6F963FF7EF1}" destId="{EE8E6687-B148-4C0A-A87E-E706B0BCA29A}" srcOrd="0" destOrd="0" parTransId="{D906AE41-3C22-4DA1-9C66-31EB30DDA2B9}" sibTransId="{B693399C-AE26-4F57-A6ED-C5B256167091}"/>
    <dgm:cxn modelId="{995DF2A4-6ECC-482B-AB2C-1A02CE517B29}" type="presOf" srcId="{6472247E-D084-4398-9F41-99A4AD096BE4}" destId="{2261DFA8-A742-44CE-9CB3-4DC93F72F8A4}" srcOrd="0" destOrd="0" presId="urn:microsoft.com/office/officeart/2011/layout/TabList"/>
    <dgm:cxn modelId="{4817D4B0-5DEB-43C2-BDBE-92276BA14722}" srcId="{B6F6514B-B1E9-49A1-880F-25E6835001A2}" destId="{C28B40A8-A9F1-4F2F-9B0B-A1C5554E9398}" srcOrd="0" destOrd="0" parTransId="{F4AF1932-F9F5-41ED-9F59-6D42EA4FDA0F}" sibTransId="{2ED2C0E1-ACC7-4420-942E-820C7CD855ED}"/>
    <dgm:cxn modelId="{BA2F03B7-38C4-4009-B1C3-BA9628C42EB7}" type="presOf" srcId="{40D45682-89E4-4143-A4A7-1E65929555A4}" destId="{66FBA527-9A9F-4FA4-8D3A-3358FC358342}" srcOrd="0" destOrd="0" presId="urn:microsoft.com/office/officeart/2011/layout/TabList"/>
    <dgm:cxn modelId="{50BCE2B7-693E-484B-97AF-2D032AE4BECB}" srcId="{155E85E7-F334-4629-BA8A-6B0CB7626EDE}" destId="{52D6DAE2-49B7-4E10-AEB9-C83B22850A75}" srcOrd="3" destOrd="0" parTransId="{47510728-8EC8-4E0C-A918-9E6C7439FD19}" sibTransId="{38D97B7A-3819-43DE-97CA-EF7415570C88}"/>
    <dgm:cxn modelId="{BA3729BA-DFF9-4272-9C99-F0C9594ACF37}" type="presOf" srcId="{C28B40A8-A9F1-4F2F-9B0B-A1C5554E9398}" destId="{DA76242F-B767-4545-AB0A-2360832ADA0B}" srcOrd="0" destOrd="0" presId="urn:microsoft.com/office/officeart/2011/layout/TabList"/>
    <dgm:cxn modelId="{E3C928E7-3EF2-4A0D-9AF1-D60E9678A795}" srcId="{155E85E7-F334-4629-BA8A-6B0CB7626EDE}" destId="{B6F6514B-B1E9-49A1-880F-25E6835001A2}" srcOrd="4" destOrd="0" parTransId="{ED2FE096-37B5-4C4E-9556-ECEA5756D5A8}" sibTransId="{A72BC091-5199-4A56-BB63-D5219805583C}"/>
    <dgm:cxn modelId="{F8778CED-B9C7-418E-A11F-A31E0E04848A}" srcId="{8993B272-0DCD-4A65-B410-215AE4F3DA31}" destId="{8DCB0C57-4B0F-4DF0-B79F-233F7881EF46}" srcOrd="0" destOrd="0" parTransId="{92A781E3-F60E-47F6-9654-31D60BF34FF1}" sibTransId="{1D34FAB4-D335-4360-AA5C-5372B83A7D04}"/>
    <dgm:cxn modelId="{3CC64FF4-07AF-4C4D-85BE-87332F974170}" type="presOf" srcId="{8DCB0C57-4B0F-4DF0-B79F-233F7881EF46}" destId="{4D3A3063-8BF8-449E-A848-4B44431B2273}" srcOrd="0" destOrd="0" presId="urn:microsoft.com/office/officeart/2011/layout/TabList"/>
    <dgm:cxn modelId="{4C76D3FD-6BD7-4513-B29D-51C5BEC17029}" type="presOf" srcId="{87F2AA57-8ED5-4C68-832D-E6E56C0A7291}" destId="{191B3D8D-9F61-498F-926E-A87A928BE40A}" srcOrd="0" destOrd="0" presId="urn:microsoft.com/office/officeart/2011/layout/TabList"/>
    <dgm:cxn modelId="{FC481AFE-A374-43EF-BF9D-69D141DDB043}" type="presOf" srcId="{830604AB-A4B1-49A4-8503-356052566577}" destId="{C38266D4-E5AD-4DD3-B9EF-040B35C317F8}" srcOrd="0" destOrd="0" presId="urn:microsoft.com/office/officeart/2011/layout/TabList"/>
    <dgm:cxn modelId="{57432D3B-DADF-44C5-96B8-B438D922296E}" type="presParOf" srcId="{1C74C2C5-F269-4BF4-81D6-6BC08BC6126D}" destId="{251F1384-8D89-4AE7-A935-CDA6EBCA8239}" srcOrd="0" destOrd="0" presId="urn:microsoft.com/office/officeart/2011/layout/TabList"/>
    <dgm:cxn modelId="{50DA3143-1ED0-403B-92CC-5FED0FD8A131}" type="presParOf" srcId="{251F1384-8D89-4AE7-A935-CDA6EBCA8239}" destId="{2261DFA8-A742-44CE-9CB3-4DC93F72F8A4}" srcOrd="0" destOrd="0" presId="urn:microsoft.com/office/officeart/2011/layout/TabList"/>
    <dgm:cxn modelId="{855473CC-A5A9-425D-99D4-C025AD602908}" type="presParOf" srcId="{251F1384-8D89-4AE7-A935-CDA6EBCA8239}" destId="{CC187C59-6847-43EF-A60A-97A92452D8C3}" srcOrd="1" destOrd="0" presId="urn:microsoft.com/office/officeart/2011/layout/TabList"/>
    <dgm:cxn modelId="{8177A711-888C-400C-9165-1F80BB5CC573}" type="presParOf" srcId="{251F1384-8D89-4AE7-A935-CDA6EBCA8239}" destId="{C0D46A7B-10BC-49CB-BA8D-06FC253676F5}" srcOrd="2" destOrd="0" presId="urn:microsoft.com/office/officeart/2011/layout/TabList"/>
    <dgm:cxn modelId="{4BB8D767-1B03-41B4-A520-71EA52797E5F}" type="presParOf" srcId="{1C74C2C5-F269-4BF4-81D6-6BC08BC6126D}" destId="{6247843E-6BA6-475B-AF7A-A59F8FFAE35B}" srcOrd="1" destOrd="0" presId="urn:microsoft.com/office/officeart/2011/layout/TabList"/>
    <dgm:cxn modelId="{914CEBC8-80CE-48DA-87D4-DDE5FA47374C}" type="presParOf" srcId="{1C74C2C5-F269-4BF4-81D6-6BC08BC6126D}" destId="{F0EAA4E8-C84D-4131-A08B-AA1FBDF7C372}" srcOrd="2" destOrd="0" presId="urn:microsoft.com/office/officeart/2011/layout/TabList"/>
    <dgm:cxn modelId="{B1230ED3-569E-4FE6-9FAE-22198577D63D}" type="presParOf" srcId="{F0EAA4E8-C84D-4131-A08B-AA1FBDF7C372}" destId="{66FBA527-9A9F-4FA4-8D3A-3358FC358342}" srcOrd="0" destOrd="0" presId="urn:microsoft.com/office/officeart/2011/layout/TabList"/>
    <dgm:cxn modelId="{8E821AF7-EDCB-4266-897F-E90019FF7895}" type="presParOf" srcId="{F0EAA4E8-C84D-4131-A08B-AA1FBDF7C372}" destId="{C38266D4-E5AD-4DD3-B9EF-040B35C317F8}" srcOrd="1" destOrd="0" presId="urn:microsoft.com/office/officeart/2011/layout/TabList"/>
    <dgm:cxn modelId="{FFAA5788-DDA7-42DF-B709-C30B91997028}" type="presParOf" srcId="{F0EAA4E8-C84D-4131-A08B-AA1FBDF7C372}" destId="{3E2B4189-4D19-4944-ABB7-947ADC7A47EC}" srcOrd="2" destOrd="0" presId="urn:microsoft.com/office/officeart/2011/layout/TabList"/>
    <dgm:cxn modelId="{44722A53-0EA2-4CFE-BDAF-B4CB8EBA6D95}" type="presParOf" srcId="{1C74C2C5-F269-4BF4-81D6-6BC08BC6126D}" destId="{5064AF7F-D0F4-4345-BF87-60BF8EA22047}" srcOrd="3" destOrd="0" presId="urn:microsoft.com/office/officeart/2011/layout/TabList"/>
    <dgm:cxn modelId="{C61FC0B6-B4C0-427A-916B-EF800CE6263A}" type="presParOf" srcId="{1C74C2C5-F269-4BF4-81D6-6BC08BC6126D}" destId="{0E589715-20FD-4637-B4B9-86C216DD5875}" srcOrd="4" destOrd="0" presId="urn:microsoft.com/office/officeart/2011/layout/TabList"/>
    <dgm:cxn modelId="{2F82A276-A6CF-4675-8DE2-9864BB4A49AE}" type="presParOf" srcId="{0E589715-20FD-4637-B4B9-86C216DD5875}" destId="{6560E386-3F65-4F0B-A086-3E5F8B40CD52}" srcOrd="0" destOrd="0" presId="urn:microsoft.com/office/officeart/2011/layout/TabList"/>
    <dgm:cxn modelId="{E53BBF1B-E021-4C12-B71A-316D022AE6DE}" type="presParOf" srcId="{0E589715-20FD-4637-B4B9-86C216DD5875}" destId="{00E47779-8E96-471E-8A94-E96A4F77B7A9}" srcOrd="1" destOrd="0" presId="urn:microsoft.com/office/officeart/2011/layout/TabList"/>
    <dgm:cxn modelId="{26C11A4E-894E-4D87-BD52-EDEB06841F89}" type="presParOf" srcId="{0E589715-20FD-4637-B4B9-86C216DD5875}" destId="{F531CAE6-B680-4F8F-BBBE-1DC08FADF62D}" srcOrd="2" destOrd="0" presId="urn:microsoft.com/office/officeart/2011/layout/TabList"/>
    <dgm:cxn modelId="{BF3C2CFF-6EF0-4225-8694-D1DB16CA3037}" type="presParOf" srcId="{1C74C2C5-F269-4BF4-81D6-6BC08BC6126D}" destId="{1D405054-3452-491A-A7C1-39E054E36B2F}" srcOrd="5" destOrd="0" presId="urn:microsoft.com/office/officeart/2011/layout/TabList"/>
    <dgm:cxn modelId="{186548BB-B918-4A91-B87E-8AD29BC524FA}" type="presParOf" srcId="{1C74C2C5-F269-4BF4-81D6-6BC08BC6126D}" destId="{3D98F8C6-2426-42D4-8DF3-500F832B5F2E}" srcOrd="6" destOrd="0" presId="urn:microsoft.com/office/officeart/2011/layout/TabList"/>
    <dgm:cxn modelId="{EC4A9987-F243-4FC6-A992-46223B5D90C2}" type="presParOf" srcId="{3D98F8C6-2426-42D4-8DF3-500F832B5F2E}" destId="{191B3D8D-9F61-498F-926E-A87A928BE40A}" srcOrd="0" destOrd="0" presId="urn:microsoft.com/office/officeart/2011/layout/TabList"/>
    <dgm:cxn modelId="{79F7396A-0B8F-4763-B356-DE1009D99F4D}" type="presParOf" srcId="{3D98F8C6-2426-42D4-8DF3-500F832B5F2E}" destId="{65452E73-E04A-460F-BF4F-0516080C27C3}" srcOrd="1" destOrd="0" presId="urn:microsoft.com/office/officeart/2011/layout/TabList"/>
    <dgm:cxn modelId="{00414D8D-CDB5-4EF4-86AC-461559EAE5C9}" type="presParOf" srcId="{3D98F8C6-2426-42D4-8DF3-500F832B5F2E}" destId="{ADD3E65A-66DE-4432-B7EE-E335D2F63051}" srcOrd="2" destOrd="0" presId="urn:microsoft.com/office/officeart/2011/layout/TabList"/>
    <dgm:cxn modelId="{1DB59E94-FE0B-4A9F-8D9B-10E914E67F1D}" type="presParOf" srcId="{1C74C2C5-F269-4BF4-81D6-6BC08BC6126D}" destId="{AB6DAE03-EEBD-48F4-9EFF-2CDA75728BEF}" srcOrd="7" destOrd="0" presId="urn:microsoft.com/office/officeart/2011/layout/TabList"/>
    <dgm:cxn modelId="{7F50BF62-2F2F-41E4-ADF0-67F711D34E75}" type="presParOf" srcId="{1C74C2C5-F269-4BF4-81D6-6BC08BC6126D}" destId="{D9F362C9-A1F3-4D68-A51F-E3B768E360A5}" srcOrd="8" destOrd="0" presId="urn:microsoft.com/office/officeart/2011/layout/TabList"/>
    <dgm:cxn modelId="{CF39F68A-DD6E-4FEA-843C-1607227AB1F9}" type="presParOf" srcId="{D9F362C9-A1F3-4D68-A51F-E3B768E360A5}" destId="{DA76242F-B767-4545-AB0A-2360832ADA0B}" srcOrd="0" destOrd="0" presId="urn:microsoft.com/office/officeart/2011/layout/TabList"/>
    <dgm:cxn modelId="{09239B7B-C5FC-493B-8D88-B269B7B2E4B6}" type="presParOf" srcId="{D9F362C9-A1F3-4D68-A51F-E3B768E360A5}" destId="{4CC711D1-DA21-40DA-82F8-07D98B518DDF}" srcOrd="1" destOrd="0" presId="urn:microsoft.com/office/officeart/2011/layout/TabList"/>
    <dgm:cxn modelId="{2D7E6B8A-9CE3-4791-9962-36D092830A0D}" type="presParOf" srcId="{D9F362C9-A1F3-4D68-A51F-E3B768E360A5}" destId="{2EC2D809-C5CB-48C2-B92B-3DB09F437242}" srcOrd="2" destOrd="0" presId="urn:microsoft.com/office/officeart/2011/layout/TabList"/>
    <dgm:cxn modelId="{58AD5941-A546-40CA-B79A-433CE39531CB}" type="presParOf" srcId="{1C74C2C5-F269-4BF4-81D6-6BC08BC6126D}" destId="{E067440E-9850-4824-8C14-48B69C74FF81}" srcOrd="9" destOrd="0" presId="urn:microsoft.com/office/officeart/2011/layout/TabList"/>
    <dgm:cxn modelId="{4980A24D-B016-4F80-8233-6CB6BEA1E155}" type="presParOf" srcId="{1C74C2C5-F269-4BF4-81D6-6BC08BC6126D}" destId="{4589D318-CA0A-4953-96B6-8A55387DB401}" srcOrd="10" destOrd="0" presId="urn:microsoft.com/office/officeart/2011/layout/TabList"/>
    <dgm:cxn modelId="{047074ED-D3A7-4A9D-B947-26CFB6F37BDF}" type="presParOf" srcId="{4589D318-CA0A-4953-96B6-8A55387DB401}" destId="{99C89441-5706-4796-B04D-1EBC649D3BDD}" srcOrd="0" destOrd="0" presId="urn:microsoft.com/office/officeart/2011/layout/TabList"/>
    <dgm:cxn modelId="{392E3672-3C17-4D8C-8FB3-0C8BB4F87E05}" type="presParOf" srcId="{4589D318-CA0A-4953-96B6-8A55387DB401}" destId="{F6910AE3-841C-474B-9C53-4D85347C082E}" srcOrd="1" destOrd="0" presId="urn:microsoft.com/office/officeart/2011/layout/TabList"/>
    <dgm:cxn modelId="{2D4BB961-D80F-40F4-B0A6-1D51387A988A}" type="presParOf" srcId="{4589D318-CA0A-4953-96B6-8A55387DB401}" destId="{2F9554FA-0E33-4916-BC6D-FA2B6D665995}" srcOrd="2" destOrd="0" presId="urn:microsoft.com/office/officeart/2011/layout/TabList"/>
    <dgm:cxn modelId="{E4007454-840C-46B7-A1DC-B9845A78CBD4}" type="presParOf" srcId="{1C74C2C5-F269-4BF4-81D6-6BC08BC6126D}" destId="{49693E6D-B818-45B2-92EF-5D191E781746}" srcOrd="11" destOrd="0" presId="urn:microsoft.com/office/officeart/2011/layout/TabList"/>
    <dgm:cxn modelId="{FE4D5CEF-536C-4EF1-9132-632F5840A00E}" type="presParOf" srcId="{1C74C2C5-F269-4BF4-81D6-6BC08BC6126D}" destId="{9B856B2A-D2DD-4B2C-BD90-5C94E226FD19}" srcOrd="12" destOrd="0" presId="urn:microsoft.com/office/officeart/2011/layout/TabList"/>
    <dgm:cxn modelId="{9A6E8FAB-0E53-48DC-8352-1C4642865AEC}" type="presParOf" srcId="{9B856B2A-D2DD-4B2C-BD90-5C94E226FD19}" destId="{4D3A3063-8BF8-449E-A848-4B44431B2273}" srcOrd="0" destOrd="0" presId="urn:microsoft.com/office/officeart/2011/layout/TabList"/>
    <dgm:cxn modelId="{9F7A5FC1-7F0C-4849-81C5-AA4DBE54A98B}" type="presParOf" srcId="{9B856B2A-D2DD-4B2C-BD90-5C94E226FD19}" destId="{39E34E5E-A98C-4D9D-859F-55460015EE8B}" srcOrd="1" destOrd="0" presId="urn:microsoft.com/office/officeart/2011/layout/TabList"/>
    <dgm:cxn modelId="{59F6B1ED-E59F-40CD-A030-BB6327FFBDF0}" type="presParOf" srcId="{9B856B2A-D2DD-4B2C-BD90-5C94E226FD19}" destId="{78592BB4-C490-407D-9798-2699B994797F}" srcOrd="2" destOrd="0" presId="urn:microsoft.com/office/officeart/2011/layout/Tab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5E85E7-F334-4629-BA8A-6B0CB7626EDE}" type="doc">
      <dgm:prSet loTypeId="urn:microsoft.com/office/officeart/2011/layout/TabList" loCatId="list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1040F36D-330B-4DB2-A0BE-C741879FDED0}">
      <dgm:prSet/>
      <dgm:spPr>
        <a:solidFill>
          <a:srgbClr val="8E0000"/>
        </a:solidFill>
      </dgm:spPr>
      <dgm:t>
        <a:bodyPr/>
        <a:lstStyle/>
        <a:p>
          <a:r>
            <a:rPr lang="en-US" dirty="0"/>
            <a:t>Year</a:t>
          </a:r>
        </a:p>
      </dgm:t>
    </dgm:pt>
    <dgm:pt modelId="{63A79C85-AFC4-4A38-A504-9F823E7E50AF}" type="parTrans" cxnId="{407E018F-E1E9-4FB0-BB0F-EE1B89C7A36C}">
      <dgm:prSet/>
      <dgm:spPr/>
      <dgm:t>
        <a:bodyPr/>
        <a:lstStyle/>
        <a:p>
          <a:endParaRPr lang="en-US"/>
        </a:p>
      </dgm:t>
    </dgm:pt>
    <dgm:pt modelId="{CC06CC5E-5D11-41C8-9644-21FA3BFB1DED}" type="sibTrans" cxnId="{407E018F-E1E9-4FB0-BB0F-EE1B89C7A36C}">
      <dgm:prSet/>
      <dgm:spPr/>
      <dgm:t>
        <a:bodyPr/>
        <a:lstStyle/>
        <a:p>
          <a:endParaRPr lang="en-US"/>
        </a:p>
      </dgm:t>
    </dgm:pt>
    <dgm:pt modelId="{1475C540-32B8-4283-A942-C530837575A9}">
      <dgm:prSet/>
      <dgm:spPr>
        <a:solidFill>
          <a:srgbClr val="DA0000"/>
        </a:solidFill>
      </dgm:spPr>
      <dgm:t>
        <a:bodyPr/>
        <a:lstStyle/>
        <a:p>
          <a:r>
            <a:rPr lang="en-US" dirty="0"/>
            <a:t>Genre</a:t>
          </a:r>
        </a:p>
      </dgm:t>
    </dgm:pt>
    <dgm:pt modelId="{186F0B6C-AE0E-4F01-8F3E-D5676FF4A8CF}" type="parTrans" cxnId="{F1C0039B-78C3-43A4-9B2D-56099100D3D0}">
      <dgm:prSet/>
      <dgm:spPr/>
      <dgm:t>
        <a:bodyPr/>
        <a:lstStyle/>
        <a:p>
          <a:endParaRPr lang="en-US"/>
        </a:p>
      </dgm:t>
    </dgm:pt>
    <dgm:pt modelId="{A3181F70-852E-40C1-B3A3-6A0C6190D48D}" type="sibTrans" cxnId="{F1C0039B-78C3-43A4-9B2D-56099100D3D0}">
      <dgm:prSet/>
      <dgm:spPr/>
      <dgm:t>
        <a:bodyPr/>
        <a:lstStyle/>
        <a:p>
          <a:endParaRPr lang="en-US"/>
        </a:p>
      </dgm:t>
    </dgm:pt>
    <dgm:pt modelId="{2C1CAB34-8FE9-4778-8DC3-6696DED73D08}">
      <dgm:prSet/>
      <dgm:spPr>
        <a:solidFill>
          <a:srgbClr val="FF2929"/>
        </a:solidFill>
      </dgm:spPr>
      <dgm:t>
        <a:bodyPr/>
        <a:lstStyle/>
        <a:p>
          <a:r>
            <a:rPr lang="en-US" dirty="0"/>
            <a:t>Finances </a:t>
          </a:r>
        </a:p>
      </dgm:t>
    </dgm:pt>
    <dgm:pt modelId="{7BFE162D-AE27-4E5D-96F5-D00C7D775EEF}" type="parTrans" cxnId="{91F24DB7-30E8-4462-A7A7-D3D0AE62C954}">
      <dgm:prSet/>
      <dgm:spPr/>
      <dgm:t>
        <a:bodyPr/>
        <a:lstStyle/>
        <a:p>
          <a:endParaRPr lang="en-US"/>
        </a:p>
      </dgm:t>
    </dgm:pt>
    <dgm:pt modelId="{E33000F2-BC6B-42C4-A818-B32FCC8C70E6}" type="sibTrans" cxnId="{91F24DB7-30E8-4462-A7A7-D3D0AE62C954}">
      <dgm:prSet/>
      <dgm:spPr/>
      <dgm:t>
        <a:bodyPr/>
        <a:lstStyle/>
        <a:p>
          <a:endParaRPr lang="en-US"/>
        </a:p>
      </dgm:t>
    </dgm:pt>
    <dgm:pt modelId="{39584F1A-F550-4E50-8982-39DDB16DD62D}">
      <dgm:prSet/>
      <dgm:spPr>
        <a:solidFill>
          <a:srgbClr val="FF7171"/>
        </a:solidFill>
      </dgm:spPr>
      <dgm:t>
        <a:bodyPr/>
        <a:lstStyle/>
        <a:p>
          <a:r>
            <a:rPr lang="en-US" dirty="0"/>
            <a:t>Certificate  </a:t>
          </a:r>
        </a:p>
      </dgm:t>
    </dgm:pt>
    <dgm:pt modelId="{6E14BB4A-C4DF-490F-ADA3-6818E85AC8FC}" type="parTrans" cxnId="{FB40E37C-09A9-422D-8213-57062EC17E47}">
      <dgm:prSet/>
      <dgm:spPr/>
      <dgm:t>
        <a:bodyPr/>
        <a:lstStyle/>
        <a:p>
          <a:endParaRPr lang="en-US"/>
        </a:p>
      </dgm:t>
    </dgm:pt>
    <dgm:pt modelId="{94B3C967-A6A4-4DDF-B209-BD9B09BDCBEE}" type="sibTrans" cxnId="{FB40E37C-09A9-422D-8213-57062EC17E47}">
      <dgm:prSet/>
      <dgm:spPr/>
      <dgm:t>
        <a:bodyPr/>
        <a:lstStyle/>
        <a:p>
          <a:endParaRPr lang="en-US"/>
        </a:p>
      </dgm:t>
    </dgm:pt>
    <dgm:pt modelId="{2C8CB410-7018-4C7D-BDAD-39683D4D0D6B}">
      <dgm:prSet/>
      <dgm:spPr>
        <a:solidFill>
          <a:srgbClr val="FFA3A3"/>
        </a:solidFill>
      </dgm:spPr>
      <dgm:t>
        <a:bodyPr/>
        <a:lstStyle/>
        <a:p>
          <a:r>
            <a:rPr lang="en-US" dirty="0"/>
            <a:t>Cast</a:t>
          </a:r>
        </a:p>
      </dgm:t>
    </dgm:pt>
    <dgm:pt modelId="{5D9BEAAC-1C0F-4E42-BC55-8904C84A5B94}" type="parTrans" cxnId="{0493517A-F020-48DD-9CEC-E7267425D25F}">
      <dgm:prSet/>
      <dgm:spPr/>
      <dgm:t>
        <a:bodyPr/>
        <a:lstStyle/>
        <a:p>
          <a:endParaRPr lang="en-US"/>
        </a:p>
      </dgm:t>
    </dgm:pt>
    <dgm:pt modelId="{67DCF95C-A5EF-4250-9827-15A4EBE5C85A}" type="sibTrans" cxnId="{0493517A-F020-48DD-9CEC-E7267425D25F}">
      <dgm:prSet/>
      <dgm:spPr/>
      <dgm:t>
        <a:bodyPr/>
        <a:lstStyle/>
        <a:p>
          <a:endParaRPr lang="en-US"/>
        </a:p>
      </dgm:t>
    </dgm:pt>
    <dgm:pt modelId="{E1CA2DDD-9012-413F-BC86-B9C9F02FBE2F}">
      <dgm:prSet/>
      <dgm:spPr/>
      <dgm:t>
        <a:bodyPr/>
        <a:lstStyle/>
        <a:p>
          <a:r>
            <a:rPr lang="en-US" dirty="0"/>
            <a:t>Converting to Date-Time Format</a:t>
          </a:r>
        </a:p>
      </dgm:t>
    </dgm:pt>
    <dgm:pt modelId="{9A9BBA31-23B4-4502-A9F1-DF95E4D481EC}" type="parTrans" cxnId="{1C88947C-A7DF-43AC-B5B4-50B5F3185B75}">
      <dgm:prSet/>
      <dgm:spPr/>
      <dgm:t>
        <a:bodyPr/>
        <a:lstStyle/>
        <a:p>
          <a:endParaRPr lang="en-US"/>
        </a:p>
      </dgm:t>
    </dgm:pt>
    <dgm:pt modelId="{7F795925-53A3-49F3-973A-1A9E360898B6}" type="sibTrans" cxnId="{1C88947C-A7DF-43AC-B5B4-50B5F3185B75}">
      <dgm:prSet/>
      <dgm:spPr/>
      <dgm:t>
        <a:bodyPr/>
        <a:lstStyle/>
        <a:p>
          <a:endParaRPr lang="en-US"/>
        </a:p>
      </dgm:t>
    </dgm:pt>
    <dgm:pt modelId="{15F1082F-7ABD-4895-8B4E-72BF2DB6E260}">
      <dgm:prSet/>
      <dgm:spPr/>
      <dgm:t>
        <a:bodyPr/>
        <a:lstStyle/>
        <a:p>
          <a:r>
            <a:rPr lang="en-US" dirty="0"/>
            <a:t>Splitting the genres into multiple columns to reduce redundancy</a:t>
          </a:r>
        </a:p>
      </dgm:t>
    </dgm:pt>
    <dgm:pt modelId="{767226A5-18DC-4568-A2A5-289543FA25C9}" type="parTrans" cxnId="{3A9E1B6C-5A8E-4657-905F-A46AD8C307D1}">
      <dgm:prSet/>
      <dgm:spPr/>
      <dgm:t>
        <a:bodyPr/>
        <a:lstStyle/>
        <a:p>
          <a:endParaRPr lang="en-US"/>
        </a:p>
      </dgm:t>
    </dgm:pt>
    <dgm:pt modelId="{377F7C68-0700-483A-96C6-2C55690CCD88}" type="sibTrans" cxnId="{3A9E1B6C-5A8E-4657-905F-A46AD8C307D1}">
      <dgm:prSet/>
      <dgm:spPr/>
      <dgm:t>
        <a:bodyPr/>
        <a:lstStyle/>
        <a:p>
          <a:endParaRPr lang="en-US"/>
        </a:p>
      </dgm:t>
    </dgm:pt>
    <dgm:pt modelId="{756AB2BF-3EA9-4980-BF1E-71B8105CF376}">
      <dgm:prSet/>
      <dgm:spPr/>
      <dgm:t>
        <a:bodyPr/>
        <a:lstStyle/>
        <a:p>
          <a:r>
            <a:rPr lang="en-US" dirty="0"/>
            <a:t> Removing symbols, calculating currency using F</a:t>
          </a:r>
          <a:r>
            <a:rPr lang="en-US" b="1" dirty="0"/>
            <a:t>orex API</a:t>
          </a:r>
        </a:p>
      </dgm:t>
    </dgm:pt>
    <dgm:pt modelId="{2BDCA274-5B1D-4C8B-8469-08E434AD5CD2}" type="parTrans" cxnId="{13473453-59A4-4A61-B36F-7E8BF29C5FA6}">
      <dgm:prSet/>
      <dgm:spPr/>
      <dgm:t>
        <a:bodyPr/>
        <a:lstStyle/>
        <a:p>
          <a:endParaRPr lang="en-US"/>
        </a:p>
      </dgm:t>
    </dgm:pt>
    <dgm:pt modelId="{704F1FAC-014B-4800-B12F-A3468DFCAE8B}" type="sibTrans" cxnId="{13473453-59A4-4A61-B36F-7E8BF29C5FA6}">
      <dgm:prSet/>
      <dgm:spPr/>
      <dgm:t>
        <a:bodyPr/>
        <a:lstStyle/>
        <a:p>
          <a:endParaRPr lang="en-US"/>
        </a:p>
      </dgm:t>
    </dgm:pt>
    <dgm:pt modelId="{DB08B2E2-4FF3-4E68-9B57-F1D258BCFAB4}">
      <dgm:prSet/>
      <dgm:spPr/>
      <dgm:t>
        <a:bodyPr/>
        <a:lstStyle/>
        <a:p>
          <a:r>
            <a:rPr lang="en-US" dirty="0"/>
            <a:t>Mapping the rating to the US rating system</a:t>
          </a:r>
        </a:p>
      </dgm:t>
    </dgm:pt>
    <dgm:pt modelId="{1C8635AE-0EA4-442B-A740-8009AC488DA6}" type="parTrans" cxnId="{DD9BD765-672B-4C03-805B-2BE0C80382BF}">
      <dgm:prSet/>
      <dgm:spPr/>
      <dgm:t>
        <a:bodyPr/>
        <a:lstStyle/>
        <a:p>
          <a:endParaRPr lang="en-US"/>
        </a:p>
      </dgm:t>
    </dgm:pt>
    <dgm:pt modelId="{2BEDB78A-F32D-4AD7-AC92-7B4516C229A0}" type="sibTrans" cxnId="{DD9BD765-672B-4C03-805B-2BE0C80382BF}">
      <dgm:prSet/>
      <dgm:spPr/>
      <dgm:t>
        <a:bodyPr/>
        <a:lstStyle/>
        <a:p>
          <a:endParaRPr lang="en-US"/>
        </a:p>
      </dgm:t>
    </dgm:pt>
    <dgm:pt modelId="{39F04FB2-A430-49AC-87CF-73958E83254E}">
      <dgm:prSet/>
      <dgm:spPr/>
      <dgm:t>
        <a:bodyPr/>
        <a:lstStyle/>
        <a:p>
          <a:r>
            <a:rPr lang="en-US" dirty="0"/>
            <a:t>Removing tags and fixing the format to get names</a:t>
          </a:r>
        </a:p>
      </dgm:t>
    </dgm:pt>
    <dgm:pt modelId="{6E6B4AE1-CE3D-4C8A-AAF1-6F32A900D9B9}" type="parTrans" cxnId="{FEC76BD7-30FC-4F85-B69D-944C35EAC9DD}">
      <dgm:prSet/>
      <dgm:spPr/>
      <dgm:t>
        <a:bodyPr/>
        <a:lstStyle/>
        <a:p>
          <a:endParaRPr lang="en-US"/>
        </a:p>
      </dgm:t>
    </dgm:pt>
    <dgm:pt modelId="{0D2FAA99-9F49-44B2-86CD-D1721C49FE11}" type="sibTrans" cxnId="{FEC76BD7-30FC-4F85-B69D-944C35EAC9DD}">
      <dgm:prSet/>
      <dgm:spPr/>
      <dgm:t>
        <a:bodyPr/>
        <a:lstStyle/>
        <a:p>
          <a:endParaRPr lang="en-US"/>
        </a:p>
      </dgm:t>
    </dgm:pt>
    <dgm:pt modelId="{1C74C2C5-F269-4BF4-81D6-6BC08BC6126D}" type="pres">
      <dgm:prSet presAssocID="{155E85E7-F334-4629-BA8A-6B0CB7626EDE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FCCC5B88-5B4B-43FC-B91F-94C88EE59152}" type="pres">
      <dgm:prSet presAssocID="{1040F36D-330B-4DB2-A0BE-C741879FDED0}" presName="composite" presStyleCnt="0"/>
      <dgm:spPr/>
    </dgm:pt>
    <dgm:pt modelId="{C9737C0E-6BBE-46C8-A8EF-46BE4AAA48A1}" type="pres">
      <dgm:prSet presAssocID="{1040F36D-330B-4DB2-A0BE-C741879FDED0}" presName="FirstChild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B70A2C9B-EEE1-48E1-B421-DDE76F240E50}" type="pres">
      <dgm:prSet presAssocID="{1040F36D-330B-4DB2-A0BE-C741879FDED0}" presName="Parent" presStyleLbl="alignNode1" presStyleIdx="0" presStyleCnt="5">
        <dgm:presLayoutVars>
          <dgm:chMax val="3"/>
          <dgm:chPref val="3"/>
          <dgm:bulletEnabled val="1"/>
        </dgm:presLayoutVars>
      </dgm:prSet>
      <dgm:spPr/>
    </dgm:pt>
    <dgm:pt modelId="{9C8CDCBC-082D-43E3-8632-5AD01F448FA0}" type="pres">
      <dgm:prSet presAssocID="{1040F36D-330B-4DB2-A0BE-C741879FDED0}" presName="Accent" presStyleLbl="parChTrans1D1" presStyleIdx="0" presStyleCnt="5"/>
      <dgm:spPr/>
    </dgm:pt>
    <dgm:pt modelId="{F9D7D5F1-FFEC-43DB-92F8-1FE213BEEA37}" type="pres">
      <dgm:prSet presAssocID="{CC06CC5E-5D11-41C8-9644-21FA3BFB1DED}" presName="sibTrans" presStyleCnt="0"/>
      <dgm:spPr/>
    </dgm:pt>
    <dgm:pt modelId="{C950FD30-54A1-494E-A8AB-89E720FCC4F7}" type="pres">
      <dgm:prSet presAssocID="{1475C540-32B8-4283-A942-C530837575A9}" presName="composite" presStyleCnt="0"/>
      <dgm:spPr/>
    </dgm:pt>
    <dgm:pt modelId="{7D919649-21E3-45DF-B010-C6D3DF682D3A}" type="pres">
      <dgm:prSet presAssocID="{1475C540-32B8-4283-A942-C530837575A9}" presName="First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8E0F9043-9BD9-47ED-8389-FD49E8DEBE79}" type="pres">
      <dgm:prSet presAssocID="{1475C540-32B8-4283-A942-C530837575A9}" presName="Parent" presStyleLbl="alignNode1" presStyleIdx="1" presStyleCnt="5">
        <dgm:presLayoutVars>
          <dgm:chMax val="3"/>
          <dgm:chPref val="3"/>
          <dgm:bulletEnabled val="1"/>
        </dgm:presLayoutVars>
      </dgm:prSet>
      <dgm:spPr/>
    </dgm:pt>
    <dgm:pt modelId="{48820776-D8B2-4FF0-A668-00DD9AF97F6B}" type="pres">
      <dgm:prSet presAssocID="{1475C540-32B8-4283-A942-C530837575A9}" presName="Accent" presStyleLbl="parChTrans1D1" presStyleIdx="1" presStyleCnt="5"/>
      <dgm:spPr/>
    </dgm:pt>
    <dgm:pt modelId="{D5DEBB33-E2FA-4B73-B714-8352F24591C7}" type="pres">
      <dgm:prSet presAssocID="{A3181F70-852E-40C1-B3A3-6A0C6190D48D}" presName="sibTrans" presStyleCnt="0"/>
      <dgm:spPr/>
    </dgm:pt>
    <dgm:pt modelId="{E1541164-8EAA-4874-9A6E-4BFAB3DB362A}" type="pres">
      <dgm:prSet presAssocID="{2C1CAB34-8FE9-4778-8DC3-6696DED73D08}" presName="composite" presStyleCnt="0"/>
      <dgm:spPr/>
    </dgm:pt>
    <dgm:pt modelId="{C69F599D-BF4C-4635-B5F9-A38A6234CB41}" type="pres">
      <dgm:prSet presAssocID="{2C1CAB34-8FE9-4778-8DC3-6696DED73D08}" presName="First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782614E5-74FA-4E3C-A7E0-255C339FE71E}" type="pres">
      <dgm:prSet presAssocID="{2C1CAB34-8FE9-4778-8DC3-6696DED73D08}" presName="Parent" presStyleLbl="alignNode1" presStyleIdx="2" presStyleCnt="5">
        <dgm:presLayoutVars>
          <dgm:chMax val="3"/>
          <dgm:chPref val="3"/>
          <dgm:bulletEnabled val="1"/>
        </dgm:presLayoutVars>
      </dgm:prSet>
      <dgm:spPr/>
    </dgm:pt>
    <dgm:pt modelId="{1AEF3073-D889-4AA3-908D-E65A8419558C}" type="pres">
      <dgm:prSet presAssocID="{2C1CAB34-8FE9-4778-8DC3-6696DED73D08}" presName="Accent" presStyleLbl="parChTrans1D1" presStyleIdx="2" presStyleCnt="5"/>
      <dgm:spPr/>
    </dgm:pt>
    <dgm:pt modelId="{7E348210-BDB3-4F8F-8B89-23EF95A2FD78}" type="pres">
      <dgm:prSet presAssocID="{E33000F2-BC6B-42C4-A818-B32FCC8C70E6}" presName="sibTrans" presStyleCnt="0"/>
      <dgm:spPr/>
    </dgm:pt>
    <dgm:pt modelId="{8D2BC596-CF69-4CE3-A82D-6CFFA6A0109C}" type="pres">
      <dgm:prSet presAssocID="{39584F1A-F550-4E50-8982-39DDB16DD62D}" presName="composite" presStyleCnt="0"/>
      <dgm:spPr/>
    </dgm:pt>
    <dgm:pt modelId="{6F85279B-ACF1-42DA-879A-AA23911AD4A4}" type="pres">
      <dgm:prSet presAssocID="{39584F1A-F550-4E50-8982-39DDB16DD62D}" presName="First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F657E114-3D19-45E9-8B58-EA36A14A617F}" type="pres">
      <dgm:prSet presAssocID="{39584F1A-F550-4E50-8982-39DDB16DD62D}" presName="Parent" presStyleLbl="alignNode1" presStyleIdx="3" presStyleCnt="5">
        <dgm:presLayoutVars>
          <dgm:chMax val="3"/>
          <dgm:chPref val="3"/>
          <dgm:bulletEnabled val="1"/>
        </dgm:presLayoutVars>
      </dgm:prSet>
      <dgm:spPr/>
    </dgm:pt>
    <dgm:pt modelId="{D2E65BAD-4D42-4D47-ADD7-345A2E036B7D}" type="pres">
      <dgm:prSet presAssocID="{39584F1A-F550-4E50-8982-39DDB16DD62D}" presName="Accent" presStyleLbl="parChTrans1D1" presStyleIdx="3" presStyleCnt="5"/>
      <dgm:spPr/>
    </dgm:pt>
    <dgm:pt modelId="{0B6FF880-1566-4E55-B27B-CE6B94DDEA28}" type="pres">
      <dgm:prSet presAssocID="{94B3C967-A6A4-4DDF-B209-BD9B09BDCBEE}" presName="sibTrans" presStyleCnt="0"/>
      <dgm:spPr/>
    </dgm:pt>
    <dgm:pt modelId="{D57E0C06-4F56-45CB-A354-66CF58478050}" type="pres">
      <dgm:prSet presAssocID="{2C8CB410-7018-4C7D-BDAD-39683D4D0D6B}" presName="composite" presStyleCnt="0"/>
      <dgm:spPr/>
    </dgm:pt>
    <dgm:pt modelId="{D65A9196-5EAC-47FB-B6CA-82FE9EE4CD17}" type="pres">
      <dgm:prSet presAssocID="{2C8CB410-7018-4C7D-BDAD-39683D4D0D6B}" presName="FirstChild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C534A23C-5F1B-449A-A0ED-DECEE57F4387}" type="pres">
      <dgm:prSet presAssocID="{2C8CB410-7018-4C7D-BDAD-39683D4D0D6B}" presName="Parent" presStyleLbl="alignNode1" presStyleIdx="4" presStyleCnt="5">
        <dgm:presLayoutVars>
          <dgm:chMax val="3"/>
          <dgm:chPref val="3"/>
          <dgm:bulletEnabled val="1"/>
        </dgm:presLayoutVars>
      </dgm:prSet>
      <dgm:spPr/>
    </dgm:pt>
    <dgm:pt modelId="{CB942879-8061-4523-BA5F-DAB52A971F74}" type="pres">
      <dgm:prSet presAssocID="{2C8CB410-7018-4C7D-BDAD-39683D4D0D6B}" presName="Accent" presStyleLbl="parChTrans1D1" presStyleIdx="4" presStyleCnt="5"/>
      <dgm:spPr/>
    </dgm:pt>
  </dgm:ptLst>
  <dgm:cxnLst>
    <dgm:cxn modelId="{BE4EA820-14CB-43A6-A4B0-8146B581E7CE}" type="presOf" srcId="{1040F36D-330B-4DB2-A0BE-C741879FDED0}" destId="{B70A2C9B-EEE1-48E1-B421-DDE76F240E50}" srcOrd="0" destOrd="0" presId="urn:microsoft.com/office/officeart/2011/layout/TabList"/>
    <dgm:cxn modelId="{75CA442D-180C-4081-A6AB-F1F8595BED3D}" type="presOf" srcId="{155E85E7-F334-4629-BA8A-6B0CB7626EDE}" destId="{1C74C2C5-F269-4BF4-81D6-6BC08BC6126D}" srcOrd="0" destOrd="0" presId="urn:microsoft.com/office/officeart/2011/layout/TabList"/>
    <dgm:cxn modelId="{2B706934-6D09-44AA-A76B-8ABBC12D52E9}" type="presOf" srcId="{39584F1A-F550-4E50-8982-39DDB16DD62D}" destId="{F657E114-3D19-45E9-8B58-EA36A14A617F}" srcOrd="0" destOrd="0" presId="urn:microsoft.com/office/officeart/2011/layout/TabList"/>
    <dgm:cxn modelId="{DD9BD765-672B-4C03-805B-2BE0C80382BF}" srcId="{39584F1A-F550-4E50-8982-39DDB16DD62D}" destId="{DB08B2E2-4FF3-4E68-9B57-F1D258BCFAB4}" srcOrd="0" destOrd="0" parTransId="{1C8635AE-0EA4-442B-A740-8009AC488DA6}" sibTransId="{2BEDB78A-F32D-4AD7-AC92-7B4516C229A0}"/>
    <dgm:cxn modelId="{5E8E2166-709B-449B-BBBE-B726CD41C13C}" type="presOf" srcId="{DB08B2E2-4FF3-4E68-9B57-F1D258BCFAB4}" destId="{6F85279B-ACF1-42DA-879A-AA23911AD4A4}" srcOrd="0" destOrd="0" presId="urn:microsoft.com/office/officeart/2011/layout/TabList"/>
    <dgm:cxn modelId="{9C78424B-2527-4543-9F25-5ED22697C0BB}" type="presOf" srcId="{E1CA2DDD-9012-413F-BC86-B9C9F02FBE2F}" destId="{C9737C0E-6BBE-46C8-A8EF-46BE4AAA48A1}" srcOrd="0" destOrd="0" presId="urn:microsoft.com/office/officeart/2011/layout/TabList"/>
    <dgm:cxn modelId="{3A9E1B6C-5A8E-4657-905F-A46AD8C307D1}" srcId="{1475C540-32B8-4283-A942-C530837575A9}" destId="{15F1082F-7ABD-4895-8B4E-72BF2DB6E260}" srcOrd="0" destOrd="0" parTransId="{767226A5-18DC-4568-A2A5-289543FA25C9}" sibTransId="{377F7C68-0700-483A-96C6-2C55690CCD88}"/>
    <dgm:cxn modelId="{5AA41771-7A72-4269-BDC6-023C8B97DA55}" type="presOf" srcId="{2C1CAB34-8FE9-4778-8DC3-6696DED73D08}" destId="{782614E5-74FA-4E3C-A7E0-255C339FE71E}" srcOrd="0" destOrd="0" presId="urn:microsoft.com/office/officeart/2011/layout/TabList"/>
    <dgm:cxn modelId="{13473453-59A4-4A61-B36F-7E8BF29C5FA6}" srcId="{2C1CAB34-8FE9-4778-8DC3-6696DED73D08}" destId="{756AB2BF-3EA9-4980-BF1E-71B8105CF376}" srcOrd="0" destOrd="0" parTransId="{2BDCA274-5B1D-4C8B-8469-08E434AD5CD2}" sibTransId="{704F1FAC-014B-4800-B12F-A3468DFCAE8B}"/>
    <dgm:cxn modelId="{0493517A-F020-48DD-9CEC-E7267425D25F}" srcId="{155E85E7-F334-4629-BA8A-6B0CB7626EDE}" destId="{2C8CB410-7018-4C7D-BDAD-39683D4D0D6B}" srcOrd="4" destOrd="0" parTransId="{5D9BEAAC-1C0F-4E42-BC55-8904C84A5B94}" sibTransId="{67DCF95C-A5EF-4250-9827-15A4EBE5C85A}"/>
    <dgm:cxn modelId="{1C88947C-A7DF-43AC-B5B4-50B5F3185B75}" srcId="{1040F36D-330B-4DB2-A0BE-C741879FDED0}" destId="{E1CA2DDD-9012-413F-BC86-B9C9F02FBE2F}" srcOrd="0" destOrd="0" parTransId="{9A9BBA31-23B4-4502-A9F1-DF95E4D481EC}" sibTransId="{7F795925-53A3-49F3-973A-1A9E360898B6}"/>
    <dgm:cxn modelId="{FB40E37C-09A9-422D-8213-57062EC17E47}" srcId="{155E85E7-F334-4629-BA8A-6B0CB7626EDE}" destId="{39584F1A-F550-4E50-8982-39DDB16DD62D}" srcOrd="3" destOrd="0" parTransId="{6E14BB4A-C4DF-490F-ADA3-6818E85AC8FC}" sibTransId="{94B3C967-A6A4-4DDF-B209-BD9B09BDCBEE}"/>
    <dgm:cxn modelId="{750D9E85-D895-445B-92C2-303FCCBEEBDF}" type="presOf" srcId="{756AB2BF-3EA9-4980-BF1E-71B8105CF376}" destId="{C69F599D-BF4C-4635-B5F9-A38A6234CB41}" srcOrd="0" destOrd="0" presId="urn:microsoft.com/office/officeart/2011/layout/TabList"/>
    <dgm:cxn modelId="{407E018F-E1E9-4FB0-BB0F-EE1B89C7A36C}" srcId="{155E85E7-F334-4629-BA8A-6B0CB7626EDE}" destId="{1040F36D-330B-4DB2-A0BE-C741879FDED0}" srcOrd="0" destOrd="0" parTransId="{63A79C85-AFC4-4A38-A504-9F823E7E50AF}" sibTransId="{CC06CC5E-5D11-41C8-9644-21FA3BFB1DED}"/>
    <dgm:cxn modelId="{F1C0039B-78C3-43A4-9B2D-56099100D3D0}" srcId="{155E85E7-F334-4629-BA8A-6B0CB7626EDE}" destId="{1475C540-32B8-4283-A942-C530837575A9}" srcOrd="1" destOrd="0" parTransId="{186F0B6C-AE0E-4F01-8F3E-D5676FF4A8CF}" sibTransId="{A3181F70-852E-40C1-B3A3-6A0C6190D48D}"/>
    <dgm:cxn modelId="{B217BB9E-9A70-4360-8571-1F454C12EC44}" type="presOf" srcId="{39F04FB2-A430-49AC-87CF-73958E83254E}" destId="{D65A9196-5EAC-47FB-B6CA-82FE9EE4CD17}" srcOrd="0" destOrd="0" presId="urn:microsoft.com/office/officeart/2011/layout/TabList"/>
    <dgm:cxn modelId="{D35C64B2-0838-462E-BEEA-DC9A8AF162EA}" type="presOf" srcId="{1475C540-32B8-4283-A942-C530837575A9}" destId="{8E0F9043-9BD9-47ED-8389-FD49E8DEBE79}" srcOrd="0" destOrd="0" presId="urn:microsoft.com/office/officeart/2011/layout/TabList"/>
    <dgm:cxn modelId="{91F24DB7-30E8-4462-A7A7-D3D0AE62C954}" srcId="{155E85E7-F334-4629-BA8A-6B0CB7626EDE}" destId="{2C1CAB34-8FE9-4778-8DC3-6696DED73D08}" srcOrd="2" destOrd="0" parTransId="{7BFE162D-AE27-4E5D-96F5-D00C7D775EEF}" sibTransId="{E33000F2-BC6B-42C4-A818-B32FCC8C70E6}"/>
    <dgm:cxn modelId="{FEC76BD7-30FC-4F85-B69D-944C35EAC9DD}" srcId="{2C8CB410-7018-4C7D-BDAD-39683D4D0D6B}" destId="{39F04FB2-A430-49AC-87CF-73958E83254E}" srcOrd="0" destOrd="0" parTransId="{6E6B4AE1-CE3D-4C8A-AAF1-6F32A900D9B9}" sibTransId="{0D2FAA99-9F49-44B2-86CD-D1721C49FE11}"/>
    <dgm:cxn modelId="{AA2D37E0-84B5-41CD-B4C3-8617A7D9AD09}" type="presOf" srcId="{15F1082F-7ABD-4895-8B4E-72BF2DB6E260}" destId="{7D919649-21E3-45DF-B010-C6D3DF682D3A}" srcOrd="0" destOrd="0" presId="urn:microsoft.com/office/officeart/2011/layout/TabList"/>
    <dgm:cxn modelId="{AD37B2F5-0F50-49DE-86FA-5CC0A1BDCDA6}" type="presOf" srcId="{2C8CB410-7018-4C7D-BDAD-39683D4D0D6B}" destId="{C534A23C-5F1B-449A-A0ED-DECEE57F4387}" srcOrd="0" destOrd="0" presId="urn:microsoft.com/office/officeart/2011/layout/TabList"/>
    <dgm:cxn modelId="{B350EAF9-0101-4D13-A6ED-4672C76FB21E}" type="presParOf" srcId="{1C74C2C5-F269-4BF4-81D6-6BC08BC6126D}" destId="{FCCC5B88-5B4B-43FC-B91F-94C88EE59152}" srcOrd="0" destOrd="0" presId="urn:microsoft.com/office/officeart/2011/layout/TabList"/>
    <dgm:cxn modelId="{6F24354D-E61B-47C6-B9B2-74DEF21A55A7}" type="presParOf" srcId="{FCCC5B88-5B4B-43FC-B91F-94C88EE59152}" destId="{C9737C0E-6BBE-46C8-A8EF-46BE4AAA48A1}" srcOrd="0" destOrd="0" presId="urn:microsoft.com/office/officeart/2011/layout/TabList"/>
    <dgm:cxn modelId="{850230DD-D8C1-4674-AB84-67669DB0ACB8}" type="presParOf" srcId="{FCCC5B88-5B4B-43FC-B91F-94C88EE59152}" destId="{B70A2C9B-EEE1-48E1-B421-DDE76F240E50}" srcOrd="1" destOrd="0" presId="urn:microsoft.com/office/officeart/2011/layout/TabList"/>
    <dgm:cxn modelId="{FF62629A-8A9F-4C1F-9D2D-6DADAA8E3C81}" type="presParOf" srcId="{FCCC5B88-5B4B-43FC-B91F-94C88EE59152}" destId="{9C8CDCBC-082D-43E3-8632-5AD01F448FA0}" srcOrd="2" destOrd="0" presId="urn:microsoft.com/office/officeart/2011/layout/TabList"/>
    <dgm:cxn modelId="{9EBC8C8C-AC7C-49FE-ACF9-6ADCE556499E}" type="presParOf" srcId="{1C74C2C5-F269-4BF4-81D6-6BC08BC6126D}" destId="{F9D7D5F1-FFEC-43DB-92F8-1FE213BEEA37}" srcOrd="1" destOrd="0" presId="urn:microsoft.com/office/officeart/2011/layout/TabList"/>
    <dgm:cxn modelId="{8D5C7C3A-A422-49E4-81C7-5A4E06588FD0}" type="presParOf" srcId="{1C74C2C5-F269-4BF4-81D6-6BC08BC6126D}" destId="{C950FD30-54A1-494E-A8AB-89E720FCC4F7}" srcOrd="2" destOrd="0" presId="urn:microsoft.com/office/officeart/2011/layout/TabList"/>
    <dgm:cxn modelId="{EF810E2E-B985-4CD3-8920-AF678AB2719B}" type="presParOf" srcId="{C950FD30-54A1-494E-A8AB-89E720FCC4F7}" destId="{7D919649-21E3-45DF-B010-C6D3DF682D3A}" srcOrd="0" destOrd="0" presId="urn:microsoft.com/office/officeart/2011/layout/TabList"/>
    <dgm:cxn modelId="{E3352571-F90C-47FC-82E9-B9ADA1A9D22C}" type="presParOf" srcId="{C950FD30-54A1-494E-A8AB-89E720FCC4F7}" destId="{8E0F9043-9BD9-47ED-8389-FD49E8DEBE79}" srcOrd="1" destOrd="0" presId="urn:microsoft.com/office/officeart/2011/layout/TabList"/>
    <dgm:cxn modelId="{36705D04-693A-4E73-A18E-C7B223FAFB9D}" type="presParOf" srcId="{C950FD30-54A1-494E-A8AB-89E720FCC4F7}" destId="{48820776-D8B2-4FF0-A668-00DD9AF97F6B}" srcOrd="2" destOrd="0" presId="urn:microsoft.com/office/officeart/2011/layout/TabList"/>
    <dgm:cxn modelId="{5F3EA847-0591-4782-8AD3-31ECD5E783E8}" type="presParOf" srcId="{1C74C2C5-F269-4BF4-81D6-6BC08BC6126D}" destId="{D5DEBB33-E2FA-4B73-B714-8352F24591C7}" srcOrd="3" destOrd="0" presId="urn:microsoft.com/office/officeart/2011/layout/TabList"/>
    <dgm:cxn modelId="{EC4123D8-EDB1-4E50-94FE-2F5FFB0D2552}" type="presParOf" srcId="{1C74C2C5-F269-4BF4-81D6-6BC08BC6126D}" destId="{E1541164-8EAA-4874-9A6E-4BFAB3DB362A}" srcOrd="4" destOrd="0" presId="urn:microsoft.com/office/officeart/2011/layout/TabList"/>
    <dgm:cxn modelId="{75C94911-8216-4193-A165-0F9BE5F84554}" type="presParOf" srcId="{E1541164-8EAA-4874-9A6E-4BFAB3DB362A}" destId="{C69F599D-BF4C-4635-B5F9-A38A6234CB41}" srcOrd="0" destOrd="0" presId="urn:microsoft.com/office/officeart/2011/layout/TabList"/>
    <dgm:cxn modelId="{4EA470E0-3E5E-4476-BCB2-95DC20C03CC3}" type="presParOf" srcId="{E1541164-8EAA-4874-9A6E-4BFAB3DB362A}" destId="{782614E5-74FA-4E3C-A7E0-255C339FE71E}" srcOrd="1" destOrd="0" presId="urn:microsoft.com/office/officeart/2011/layout/TabList"/>
    <dgm:cxn modelId="{9878B347-F944-46C2-9C4E-A4A2E60D0250}" type="presParOf" srcId="{E1541164-8EAA-4874-9A6E-4BFAB3DB362A}" destId="{1AEF3073-D889-4AA3-908D-E65A8419558C}" srcOrd="2" destOrd="0" presId="urn:microsoft.com/office/officeart/2011/layout/TabList"/>
    <dgm:cxn modelId="{5B4792DA-CC96-4599-8FCC-6FAE66E2FD19}" type="presParOf" srcId="{1C74C2C5-F269-4BF4-81D6-6BC08BC6126D}" destId="{7E348210-BDB3-4F8F-8B89-23EF95A2FD78}" srcOrd="5" destOrd="0" presId="urn:microsoft.com/office/officeart/2011/layout/TabList"/>
    <dgm:cxn modelId="{3B16DB37-F8BF-44BD-AD01-50F99DF66EFB}" type="presParOf" srcId="{1C74C2C5-F269-4BF4-81D6-6BC08BC6126D}" destId="{8D2BC596-CF69-4CE3-A82D-6CFFA6A0109C}" srcOrd="6" destOrd="0" presId="urn:microsoft.com/office/officeart/2011/layout/TabList"/>
    <dgm:cxn modelId="{902F33BD-B8FF-4B43-94DE-728B2718BBE2}" type="presParOf" srcId="{8D2BC596-CF69-4CE3-A82D-6CFFA6A0109C}" destId="{6F85279B-ACF1-42DA-879A-AA23911AD4A4}" srcOrd="0" destOrd="0" presId="urn:microsoft.com/office/officeart/2011/layout/TabList"/>
    <dgm:cxn modelId="{4462F4B7-4502-46E9-A977-7042568492D9}" type="presParOf" srcId="{8D2BC596-CF69-4CE3-A82D-6CFFA6A0109C}" destId="{F657E114-3D19-45E9-8B58-EA36A14A617F}" srcOrd="1" destOrd="0" presId="urn:microsoft.com/office/officeart/2011/layout/TabList"/>
    <dgm:cxn modelId="{7A26F2B6-2DC0-4A4B-BEEC-F450CC133ED8}" type="presParOf" srcId="{8D2BC596-CF69-4CE3-A82D-6CFFA6A0109C}" destId="{D2E65BAD-4D42-4D47-ADD7-345A2E036B7D}" srcOrd="2" destOrd="0" presId="urn:microsoft.com/office/officeart/2011/layout/TabList"/>
    <dgm:cxn modelId="{8F775C38-23BD-419D-BFBE-68F493707830}" type="presParOf" srcId="{1C74C2C5-F269-4BF4-81D6-6BC08BC6126D}" destId="{0B6FF880-1566-4E55-B27B-CE6B94DDEA28}" srcOrd="7" destOrd="0" presId="urn:microsoft.com/office/officeart/2011/layout/TabList"/>
    <dgm:cxn modelId="{4B447FA3-6FB3-4D76-A996-CBB8F9793BCF}" type="presParOf" srcId="{1C74C2C5-F269-4BF4-81D6-6BC08BC6126D}" destId="{D57E0C06-4F56-45CB-A354-66CF58478050}" srcOrd="8" destOrd="0" presId="urn:microsoft.com/office/officeart/2011/layout/TabList"/>
    <dgm:cxn modelId="{E38B3ACB-F15F-4743-8D31-2884BF5CE90D}" type="presParOf" srcId="{D57E0C06-4F56-45CB-A354-66CF58478050}" destId="{D65A9196-5EAC-47FB-B6CA-82FE9EE4CD17}" srcOrd="0" destOrd="0" presId="urn:microsoft.com/office/officeart/2011/layout/TabList"/>
    <dgm:cxn modelId="{B4063F02-956E-45AD-A790-A164B322DB6C}" type="presParOf" srcId="{D57E0C06-4F56-45CB-A354-66CF58478050}" destId="{C534A23C-5F1B-449A-A0ED-DECEE57F4387}" srcOrd="1" destOrd="0" presId="urn:microsoft.com/office/officeart/2011/layout/TabList"/>
    <dgm:cxn modelId="{B8FA7C45-5F29-4C59-B0D9-90381239A633}" type="presParOf" srcId="{D57E0C06-4F56-45CB-A354-66CF58478050}" destId="{CB942879-8061-4523-BA5F-DAB52A971F74}" srcOrd="2" destOrd="0" presId="urn:microsoft.com/office/officeart/2011/layout/Tab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5E85E7-F334-4629-BA8A-6B0CB7626EDE}" type="doc">
      <dgm:prSet loTypeId="urn:microsoft.com/office/officeart/2011/layout/TabList" loCatId="list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1040F36D-330B-4DB2-A0BE-C741879FDED0}">
      <dgm:prSet custT="1"/>
      <dgm:spPr>
        <a:solidFill>
          <a:srgbClr val="8E0000"/>
        </a:solidFill>
      </dgm:spPr>
      <dgm:t>
        <a:bodyPr/>
        <a:lstStyle/>
        <a:p>
          <a:r>
            <a:rPr lang="en-US" sz="2800" b="1" dirty="0"/>
            <a:t>Genre</a:t>
          </a:r>
          <a:endParaRPr lang="en-US" sz="2800" dirty="0"/>
        </a:p>
      </dgm:t>
    </dgm:pt>
    <dgm:pt modelId="{63A79C85-AFC4-4A38-A504-9F823E7E50AF}" type="parTrans" cxnId="{407E018F-E1E9-4FB0-BB0F-EE1B89C7A36C}">
      <dgm:prSet/>
      <dgm:spPr/>
      <dgm:t>
        <a:bodyPr/>
        <a:lstStyle/>
        <a:p>
          <a:endParaRPr lang="en-US" sz="1400"/>
        </a:p>
      </dgm:t>
    </dgm:pt>
    <dgm:pt modelId="{CC06CC5E-5D11-41C8-9644-21FA3BFB1DED}" type="sibTrans" cxnId="{407E018F-E1E9-4FB0-BB0F-EE1B89C7A36C}">
      <dgm:prSet/>
      <dgm:spPr/>
      <dgm:t>
        <a:bodyPr/>
        <a:lstStyle/>
        <a:p>
          <a:endParaRPr lang="en-US" sz="1400"/>
        </a:p>
      </dgm:t>
    </dgm:pt>
    <dgm:pt modelId="{1475C540-32B8-4283-A942-C530837575A9}">
      <dgm:prSet custT="1"/>
      <dgm:spPr>
        <a:solidFill>
          <a:srgbClr val="DA0000"/>
        </a:solidFill>
      </dgm:spPr>
      <dgm:t>
        <a:bodyPr/>
        <a:lstStyle/>
        <a:p>
          <a:r>
            <a:rPr lang="en-US" sz="2800" dirty="0"/>
            <a:t>Production company</a:t>
          </a:r>
        </a:p>
      </dgm:t>
    </dgm:pt>
    <dgm:pt modelId="{186F0B6C-AE0E-4F01-8F3E-D5676FF4A8CF}" type="parTrans" cxnId="{F1C0039B-78C3-43A4-9B2D-56099100D3D0}">
      <dgm:prSet/>
      <dgm:spPr/>
      <dgm:t>
        <a:bodyPr/>
        <a:lstStyle/>
        <a:p>
          <a:endParaRPr lang="en-US" sz="1400"/>
        </a:p>
      </dgm:t>
    </dgm:pt>
    <dgm:pt modelId="{A3181F70-852E-40C1-B3A3-6A0C6190D48D}" type="sibTrans" cxnId="{F1C0039B-78C3-43A4-9B2D-56099100D3D0}">
      <dgm:prSet/>
      <dgm:spPr/>
      <dgm:t>
        <a:bodyPr/>
        <a:lstStyle/>
        <a:p>
          <a:endParaRPr lang="en-US" sz="1400"/>
        </a:p>
      </dgm:t>
    </dgm:pt>
    <dgm:pt modelId="{E1CA2DDD-9012-413F-BC86-B9C9F02FBE2F}">
      <dgm:prSet custT="1"/>
      <dgm:spPr/>
      <dgm:t>
        <a:bodyPr/>
        <a:lstStyle/>
        <a:p>
          <a:r>
            <a:rPr lang="en-US" sz="2800" dirty="0"/>
            <a:t> Convert to columns, add 1 for movies of this type, otherwise add 0</a:t>
          </a:r>
        </a:p>
      </dgm:t>
    </dgm:pt>
    <dgm:pt modelId="{9A9BBA31-23B4-4502-A9F1-DF95E4D481EC}" type="parTrans" cxnId="{1C88947C-A7DF-43AC-B5B4-50B5F3185B75}">
      <dgm:prSet/>
      <dgm:spPr/>
      <dgm:t>
        <a:bodyPr/>
        <a:lstStyle/>
        <a:p>
          <a:endParaRPr lang="en-US" sz="1400"/>
        </a:p>
      </dgm:t>
    </dgm:pt>
    <dgm:pt modelId="{7F795925-53A3-49F3-973A-1A9E360898B6}" type="sibTrans" cxnId="{1C88947C-A7DF-43AC-B5B4-50B5F3185B75}">
      <dgm:prSet/>
      <dgm:spPr/>
      <dgm:t>
        <a:bodyPr/>
        <a:lstStyle/>
        <a:p>
          <a:endParaRPr lang="en-US" sz="1400"/>
        </a:p>
      </dgm:t>
    </dgm:pt>
    <dgm:pt modelId="{15F1082F-7ABD-4895-8B4E-72BF2DB6E260}">
      <dgm:prSet custT="1"/>
      <dgm:spPr/>
      <dgm:t>
        <a:bodyPr/>
        <a:lstStyle/>
        <a:p>
          <a:r>
            <a:rPr lang="en-US" sz="2800" dirty="0"/>
            <a:t>Take top 15 and added </a:t>
          </a:r>
          <a:r>
            <a:rPr lang="en-US" sz="2800" b="1" dirty="0"/>
            <a:t>other</a:t>
          </a:r>
          <a:r>
            <a:rPr lang="en-US" sz="2800" dirty="0"/>
            <a:t>, then get dummies</a:t>
          </a:r>
        </a:p>
      </dgm:t>
    </dgm:pt>
    <dgm:pt modelId="{767226A5-18DC-4568-A2A5-289543FA25C9}" type="parTrans" cxnId="{3A9E1B6C-5A8E-4657-905F-A46AD8C307D1}">
      <dgm:prSet/>
      <dgm:spPr/>
      <dgm:t>
        <a:bodyPr/>
        <a:lstStyle/>
        <a:p>
          <a:endParaRPr lang="en-US" sz="1400"/>
        </a:p>
      </dgm:t>
    </dgm:pt>
    <dgm:pt modelId="{377F7C68-0700-483A-96C6-2C55690CCD88}" type="sibTrans" cxnId="{3A9E1B6C-5A8E-4657-905F-A46AD8C307D1}">
      <dgm:prSet/>
      <dgm:spPr/>
      <dgm:t>
        <a:bodyPr/>
        <a:lstStyle/>
        <a:p>
          <a:endParaRPr lang="en-US" sz="1400"/>
        </a:p>
      </dgm:t>
    </dgm:pt>
    <dgm:pt modelId="{DB08B2E2-4FF3-4E68-9B57-F1D258BCFAB4}">
      <dgm:prSet custT="1"/>
      <dgm:spPr/>
      <dgm:t>
        <a:bodyPr/>
        <a:lstStyle/>
        <a:p>
          <a:r>
            <a:rPr lang="en-US" sz="2800" dirty="0"/>
            <a:t>Replace  with representative weight</a:t>
          </a:r>
        </a:p>
      </dgm:t>
    </dgm:pt>
    <dgm:pt modelId="{1C8635AE-0EA4-442B-A740-8009AC488DA6}" type="parTrans" cxnId="{DD9BD765-672B-4C03-805B-2BE0C80382BF}">
      <dgm:prSet/>
      <dgm:spPr/>
      <dgm:t>
        <a:bodyPr/>
        <a:lstStyle/>
        <a:p>
          <a:endParaRPr lang="en-US" sz="1400"/>
        </a:p>
      </dgm:t>
    </dgm:pt>
    <dgm:pt modelId="{2BEDB78A-F32D-4AD7-AC92-7B4516C229A0}" type="sibTrans" cxnId="{DD9BD765-672B-4C03-805B-2BE0C80382BF}">
      <dgm:prSet/>
      <dgm:spPr/>
      <dgm:t>
        <a:bodyPr/>
        <a:lstStyle/>
        <a:p>
          <a:endParaRPr lang="en-US" sz="1400"/>
        </a:p>
      </dgm:t>
    </dgm:pt>
    <dgm:pt modelId="{2C1CAB34-8FE9-4778-8DC3-6696DED73D08}">
      <dgm:prSet custT="1"/>
      <dgm:spPr>
        <a:solidFill>
          <a:srgbClr val="FF2929"/>
        </a:solidFill>
      </dgm:spPr>
      <dgm:t>
        <a:bodyPr/>
        <a:lstStyle/>
        <a:p>
          <a:r>
            <a:rPr lang="en-US" sz="2800" dirty="0"/>
            <a:t>Certificate</a:t>
          </a:r>
        </a:p>
      </dgm:t>
    </dgm:pt>
    <dgm:pt modelId="{E33000F2-BC6B-42C4-A818-B32FCC8C70E6}" type="sibTrans" cxnId="{91F24DB7-30E8-4462-A7A7-D3D0AE62C954}">
      <dgm:prSet/>
      <dgm:spPr/>
      <dgm:t>
        <a:bodyPr/>
        <a:lstStyle/>
        <a:p>
          <a:endParaRPr lang="en-US" sz="1400"/>
        </a:p>
      </dgm:t>
    </dgm:pt>
    <dgm:pt modelId="{7BFE162D-AE27-4E5D-96F5-D00C7D775EEF}" type="parTrans" cxnId="{91F24DB7-30E8-4462-A7A7-D3D0AE62C954}">
      <dgm:prSet/>
      <dgm:spPr/>
      <dgm:t>
        <a:bodyPr/>
        <a:lstStyle/>
        <a:p>
          <a:endParaRPr lang="en-US" sz="1400"/>
        </a:p>
      </dgm:t>
    </dgm:pt>
    <dgm:pt modelId="{756AB2BF-3EA9-4980-BF1E-71B8105CF376}">
      <dgm:prSet custT="1"/>
      <dgm:spPr/>
      <dgm:t>
        <a:bodyPr/>
        <a:lstStyle/>
        <a:p>
          <a:r>
            <a:rPr lang="en-US" sz="2800" dirty="0"/>
            <a:t>Get dummies </a:t>
          </a:r>
        </a:p>
      </dgm:t>
    </dgm:pt>
    <dgm:pt modelId="{704F1FAC-014B-4800-B12F-A3468DFCAE8B}" type="sibTrans" cxnId="{13473453-59A4-4A61-B36F-7E8BF29C5FA6}">
      <dgm:prSet/>
      <dgm:spPr/>
      <dgm:t>
        <a:bodyPr/>
        <a:lstStyle/>
        <a:p>
          <a:endParaRPr lang="en-US" sz="1400"/>
        </a:p>
      </dgm:t>
    </dgm:pt>
    <dgm:pt modelId="{2BDCA274-5B1D-4C8B-8469-08E434AD5CD2}" type="parTrans" cxnId="{13473453-59A4-4A61-B36F-7E8BF29C5FA6}">
      <dgm:prSet/>
      <dgm:spPr/>
      <dgm:t>
        <a:bodyPr/>
        <a:lstStyle/>
        <a:p>
          <a:endParaRPr lang="en-US" sz="1400"/>
        </a:p>
      </dgm:t>
    </dgm:pt>
    <dgm:pt modelId="{39584F1A-F550-4E50-8982-39DDB16DD62D}">
      <dgm:prSet custT="1"/>
      <dgm:spPr>
        <a:solidFill>
          <a:srgbClr val="FF7171"/>
        </a:solidFill>
      </dgm:spPr>
      <dgm:t>
        <a:bodyPr/>
        <a:lstStyle/>
        <a:p>
          <a:r>
            <a:rPr lang="en-US" sz="2800" dirty="0"/>
            <a:t>Crew names  </a:t>
          </a:r>
        </a:p>
      </dgm:t>
    </dgm:pt>
    <dgm:pt modelId="{94B3C967-A6A4-4DDF-B209-BD9B09BDCBEE}" type="sibTrans" cxnId="{FB40E37C-09A9-422D-8213-57062EC17E47}">
      <dgm:prSet/>
      <dgm:spPr/>
      <dgm:t>
        <a:bodyPr/>
        <a:lstStyle/>
        <a:p>
          <a:endParaRPr lang="en-US" sz="1400"/>
        </a:p>
      </dgm:t>
    </dgm:pt>
    <dgm:pt modelId="{6E14BB4A-C4DF-490F-ADA3-6818E85AC8FC}" type="parTrans" cxnId="{FB40E37C-09A9-422D-8213-57062EC17E47}">
      <dgm:prSet/>
      <dgm:spPr/>
      <dgm:t>
        <a:bodyPr/>
        <a:lstStyle/>
        <a:p>
          <a:endParaRPr lang="en-US" sz="1400"/>
        </a:p>
      </dgm:t>
    </dgm:pt>
    <dgm:pt modelId="{1C74C2C5-F269-4BF4-81D6-6BC08BC6126D}" type="pres">
      <dgm:prSet presAssocID="{155E85E7-F334-4629-BA8A-6B0CB7626EDE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FCCC5B88-5B4B-43FC-B91F-94C88EE59152}" type="pres">
      <dgm:prSet presAssocID="{1040F36D-330B-4DB2-A0BE-C741879FDED0}" presName="composite" presStyleCnt="0"/>
      <dgm:spPr/>
    </dgm:pt>
    <dgm:pt modelId="{C9737C0E-6BBE-46C8-A8EF-46BE4AAA48A1}" type="pres">
      <dgm:prSet presAssocID="{1040F36D-330B-4DB2-A0BE-C741879FDED0}" presName="First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B70A2C9B-EEE1-48E1-B421-DDE76F240E50}" type="pres">
      <dgm:prSet presAssocID="{1040F36D-330B-4DB2-A0BE-C741879FDED0}" presName="Parent" presStyleLbl="alignNode1" presStyleIdx="0" presStyleCnt="4">
        <dgm:presLayoutVars>
          <dgm:chMax val="3"/>
          <dgm:chPref val="3"/>
          <dgm:bulletEnabled val="1"/>
        </dgm:presLayoutVars>
      </dgm:prSet>
      <dgm:spPr/>
    </dgm:pt>
    <dgm:pt modelId="{9C8CDCBC-082D-43E3-8632-5AD01F448FA0}" type="pres">
      <dgm:prSet presAssocID="{1040F36D-330B-4DB2-A0BE-C741879FDED0}" presName="Accent" presStyleLbl="parChTrans1D1" presStyleIdx="0" presStyleCnt="4"/>
      <dgm:spPr/>
    </dgm:pt>
    <dgm:pt modelId="{F9D7D5F1-FFEC-43DB-92F8-1FE213BEEA37}" type="pres">
      <dgm:prSet presAssocID="{CC06CC5E-5D11-41C8-9644-21FA3BFB1DED}" presName="sibTrans" presStyleCnt="0"/>
      <dgm:spPr/>
    </dgm:pt>
    <dgm:pt modelId="{C950FD30-54A1-494E-A8AB-89E720FCC4F7}" type="pres">
      <dgm:prSet presAssocID="{1475C540-32B8-4283-A942-C530837575A9}" presName="composite" presStyleCnt="0"/>
      <dgm:spPr/>
    </dgm:pt>
    <dgm:pt modelId="{7D919649-21E3-45DF-B010-C6D3DF682D3A}" type="pres">
      <dgm:prSet presAssocID="{1475C540-32B8-4283-A942-C530837575A9}" presName="First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8E0F9043-9BD9-47ED-8389-FD49E8DEBE79}" type="pres">
      <dgm:prSet presAssocID="{1475C540-32B8-4283-A942-C530837575A9}" presName="Parent" presStyleLbl="alignNode1" presStyleIdx="1" presStyleCnt="4">
        <dgm:presLayoutVars>
          <dgm:chMax val="3"/>
          <dgm:chPref val="3"/>
          <dgm:bulletEnabled val="1"/>
        </dgm:presLayoutVars>
      </dgm:prSet>
      <dgm:spPr/>
    </dgm:pt>
    <dgm:pt modelId="{48820776-D8B2-4FF0-A668-00DD9AF97F6B}" type="pres">
      <dgm:prSet presAssocID="{1475C540-32B8-4283-A942-C530837575A9}" presName="Accent" presStyleLbl="parChTrans1D1" presStyleIdx="1" presStyleCnt="4"/>
      <dgm:spPr/>
    </dgm:pt>
    <dgm:pt modelId="{D5DEBB33-E2FA-4B73-B714-8352F24591C7}" type="pres">
      <dgm:prSet presAssocID="{A3181F70-852E-40C1-B3A3-6A0C6190D48D}" presName="sibTrans" presStyleCnt="0"/>
      <dgm:spPr/>
    </dgm:pt>
    <dgm:pt modelId="{E1541164-8EAA-4874-9A6E-4BFAB3DB362A}" type="pres">
      <dgm:prSet presAssocID="{2C1CAB34-8FE9-4778-8DC3-6696DED73D08}" presName="composite" presStyleCnt="0"/>
      <dgm:spPr/>
    </dgm:pt>
    <dgm:pt modelId="{C69F599D-BF4C-4635-B5F9-A38A6234CB41}" type="pres">
      <dgm:prSet presAssocID="{2C1CAB34-8FE9-4778-8DC3-6696DED73D08}" presName="First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782614E5-74FA-4E3C-A7E0-255C339FE71E}" type="pres">
      <dgm:prSet presAssocID="{2C1CAB34-8FE9-4778-8DC3-6696DED73D08}" presName="Parent" presStyleLbl="alignNode1" presStyleIdx="2" presStyleCnt="4">
        <dgm:presLayoutVars>
          <dgm:chMax val="3"/>
          <dgm:chPref val="3"/>
          <dgm:bulletEnabled val="1"/>
        </dgm:presLayoutVars>
      </dgm:prSet>
      <dgm:spPr/>
    </dgm:pt>
    <dgm:pt modelId="{1AEF3073-D889-4AA3-908D-E65A8419558C}" type="pres">
      <dgm:prSet presAssocID="{2C1CAB34-8FE9-4778-8DC3-6696DED73D08}" presName="Accent" presStyleLbl="parChTrans1D1" presStyleIdx="2" presStyleCnt="4"/>
      <dgm:spPr/>
    </dgm:pt>
    <dgm:pt modelId="{7E348210-BDB3-4F8F-8B89-23EF95A2FD78}" type="pres">
      <dgm:prSet presAssocID="{E33000F2-BC6B-42C4-A818-B32FCC8C70E6}" presName="sibTrans" presStyleCnt="0"/>
      <dgm:spPr/>
    </dgm:pt>
    <dgm:pt modelId="{8D2BC596-CF69-4CE3-A82D-6CFFA6A0109C}" type="pres">
      <dgm:prSet presAssocID="{39584F1A-F550-4E50-8982-39DDB16DD62D}" presName="composite" presStyleCnt="0"/>
      <dgm:spPr/>
    </dgm:pt>
    <dgm:pt modelId="{6F85279B-ACF1-42DA-879A-AA23911AD4A4}" type="pres">
      <dgm:prSet presAssocID="{39584F1A-F550-4E50-8982-39DDB16DD62D}" presName="FirstChild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F657E114-3D19-45E9-8B58-EA36A14A617F}" type="pres">
      <dgm:prSet presAssocID="{39584F1A-F550-4E50-8982-39DDB16DD62D}" presName="Parent" presStyleLbl="alignNode1" presStyleIdx="3" presStyleCnt="4">
        <dgm:presLayoutVars>
          <dgm:chMax val="3"/>
          <dgm:chPref val="3"/>
          <dgm:bulletEnabled val="1"/>
        </dgm:presLayoutVars>
      </dgm:prSet>
      <dgm:spPr/>
    </dgm:pt>
    <dgm:pt modelId="{D2E65BAD-4D42-4D47-ADD7-345A2E036B7D}" type="pres">
      <dgm:prSet presAssocID="{39584F1A-F550-4E50-8982-39DDB16DD62D}" presName="Accent" presStyleLbl="parChTrans1D1" presStyleIdx="3" presStyleCnt="4"/>
      <dgm:spPr/>
    </dgm:pt>
  </dgm:ptLst>
  <dgm:cxnLst>
    <dgm:cxn modelId="{BE4EA820-14CB-43A6-A4B0-8146B581E7CE}" type="presOf" srcId="{1040F36D-330B-4DB2-A0BE-C741879FDED0}" destId="{B70A2C9B-EEE1-48E1-B421-DDE76F240E50}" srcOrd="0" destOrd="0" presId="urn:microsoft.com/office/officeart/2011/layout/TabList"/>
    <dgm:cxn modelId="{75CA442D-180C-4081-A6AB-F1F8595BED3D}" type="presOf" srcId="{155E85E7-F334-4629-BA8A-6B0CB7626EDE}" destId="{1C74C2C5-F269-4BF4-81D6-6BC08BC6126D}" srcOrd="0" destOrd="0" presId="urn:microsoft.com/office/officeart/2011/layout/TabList"/>
    <dgm:cxn modelId="{2B706934-6D09-44AA-A76B-8ABBC12D52E9}" type="presOf" srcId="{39584F1A-F550-4E50-8982-39DDB16DD62D}" destId="{F657E114-3D19-45E9-8B58-EA36A14A617F}" srcOrd="0" destOrd="0" presId="urn:microsoft.com/office/officeart/2011/layout/TabList"/>
    <dgm:cxn modelId="{DD9BD765-672B-4C03-805B-2BE0C80382BF}" srcId="{39584F1A-F550-4E50-8982-39DDB16DD62D}" destId="{DB08B2E2-4FF3-4E68-9B57-F1D258BCFAB4}" srcOrd="0" destOrd="0" parTransId="{1C8635AE-0EA4-442B-A740-8009AC488DA6}" sibTransId="{2BEDB78A-F32D-4AD7-AC92-7B4516C229A0}"/>
    <dgm:cxn modelId="{5E8E2166-709B-449B-BBBE-B726CD41C13C}" type="presOf" srcId="{DB08B2E2-4FF3-4E68-9B57-F1D258BCFAB4}" destId="{6F85279B-ACF1-42DA-879A-AA23911AD4A4}" srcOrd="0" destOrd="0" presId="urn:microsoft.com/office/officeart/2011/layout/TabList"/>
    <dgm:cxn modelId="{9C78424B-2527-4543-9F25-5ED22697C0BB}" type="presOf" srcId="{E1CA2DDD-9012-413F-BC86-B9C9F02FBE2F}" destId="{C9737C0E-6BBE-46C8-A8EF-46BE4AAA48A1}" srcOrd="0" destOrd="0" presId="urn:microsoft.com/office/officeart/2011/layout/TabList"/>
    <dgm:cxn modelId="{3A9E1B6C-5A8E-4657-905F-A46AD8C307D1}" srcId="{1475C540-32B8-4283-A942-C530837575A9}" destId="{15F1082F-7ABD-4895-8B4E-72BF2DB6E260}" srcOrd="0" destOrd="0" parTransId="{767226A5-18DC-4568-A2A5-289543FA25C9}" sibTransId="{377F7C68-0700-483A-96C6-2C55690CCD88}"/>
    <dgm:cxn modelId="{5AA41771-7A72-4269-BDC6-023C8B97DA55}" type="presOf" srcId="{2C1CAB34-8FE9-4778-8DC3-6696DED73D08}" destId="{782614E5-74FA-4E3C-A7E0-255C339FE71E}" srcOrd="0" destOrd="0" presId="urn:microsoft.com/office/officeart/2011/layout/TabList"/>
    <dgm:cxn modelId="{13473453-59A4-4A61-B36F-7E8BF29C5FA6}" srcId="{2C1CAB34-8FE9-4778-8DC3-6696DED73D08}" destId="{756AB2BF-3EA9-4980-BF1E-71B8105CF376}" srcOrd="0" destOrd="0" parTransId="{2BDCA274-5B1D-4C8B-8469-08E434AD5CD2}" sibTransId="{704F1FAC-014B-4800-B12F-A3468DFCAE8B}"/>
    <dgm:cxn modelId="{1C88947C-A7DF-43AC-B5B4-50B5F3185B75}" srcId="{1040F36D-330B-4DB2-A0BE-C741879FDED0}" destId="{E1CA2DDD-9012-413F-BC86-B9C9F02FBE2F}" srcOrd="0" destOrd="0" parTransId="{9A9BBA31-23B4-4502-A9F1-DF95E4D481EC}" sibTransId="{7F795925-53A3-49F3-973A-1A9E360898B6}"/>
    <dgm:cxn modelId="{FB40E37C-09A9-422D-8213-57062EC17E47}" srcId="{155E85E7-F334-4629-BA8A-6B0CB7626EDE}" destId="{39584F1A-F550-4E50-8982-39DDB16DD62D}" srcOrd="3" destOrd="0" parTransId="{6E14BB4A-C4DF-490F-ADA3-6818E85AC8FC}" sibTransId="{94B3C967-A6A4-4DDF-B209-BD9B09BDCBEE}"/>
    <dgm:cxn modelId="{750D9E85-D895-445B-92C2-303FCCBEEBDF}" type="presOf" srcId="{756AB2BF-3EA9-4980-BF1E-71B8105CF376}" destId="{C69F599D-BF4C-4635-B5F9-A38A6234CB41}" srcOrd="0" destOrd="0" presId="urn:microsoft.com/office/officeart/2011/layout/TabList"/>
    <dgm:cxn modelId="{407E018F-E1E9-4FB0-BB0F-EE1B89C7A36C}" srcId="{155E85E7-F334-4629-BA8A-6B0CB7626EDE}" destId="{1040F36D-330B-4DB2-A0BE-C741879FDED0}" srcOrd="0" destOrd="0" parTransId="{63A79C85-AFC4-4A38-A504-9F823E7E50AF}" sibTransId="{CC06CC5E-5D11-41C8-9644-21FA3BFB1DED}"/>
    <dgm:cxn modelId="{F1C0039B-78C3-43A4-9B2D-56099100D3D0}" srcId="{155E85E7-F334-4629-BA8A-6B0CB7626EDE}" destId="{1475C540-32B8-4283-A942-C530837575A9}" srcOrd="1" destOrd="0" parTransId="{186F0B6C-AE0E-4F01-8F3E-D5676FF4A8CF}" sibTransId="{A3181F70-852E-40C1-B3A3-6A0C6190D48D}"/>
    <dgm:cxn modelId="{D35C64B2-0838-462E-BEEA-DC9A8AF162EA}" type="presOf" srcId="{1475C540-32B8-4283-A942-C530837575A9}" destId="{8E0F9043-9BD9-47ED-8389-FD49E8DEBE79}" srcOrd="0" destOrd="0" presId="urn:microsoft.com/office/officeart/2011/layout/TabList"/>
    <dgm:cxn modelId="{91F24DB7-30E8-4462-A7A7-D3D0AE62C954}" srcId="{155E85E7-F334-4629-BA8A-6B0CB7626EDE}" destId="{2C1CAB34-8FE9-4778-8DC3-6696DED73D08}" srcOrd="2" destOrd="0" parTransId="{7BFE162D-AE27-4E5D-96F5-D00C7D775EEF}" sibTransId="{E33000F2-BC6B-42C4-A818-B32FCC8C70E6}"/>
    <dgm:cxn modelId="{AA2D37E0-84B5-41CD-B4C3-8617A7D9AD09}" type="presOf" srcId="{15F1082F-7ABD-4895-8B4E-72BF2DB6E260}" destId="{7D919649-21E3-45DF-B010-C6D3DF682D3A}" srcOrd="0" destOrd="0" presId="urn:microsoft.com/office/officeart/2011/layout/TabList"/>
    <dgm:cxn modelId="{B350EAF9-0101-4D13-A6ED-4672C76FB21E}" type="presParOf" srcId="{1C74C2C5-F269-4BF4-81D6-6BC08BC6126D}" destId="{FCCC5B88-5B4B-43FC-B91F-94C88EE59152}" srcOrd="0" destOrd="0" presId="urn:microsoft.com/office/officeart/2011/layout/TabList"/>
    <dgm:cxn modelId="{6F24354D-E61B-47C6-B9B2-74DEF21A55A7}" type="presParOf" srcId="{FCCC5B88-5B4B-43FC-B91F-94C88EE59152}" destId="{C9737C0E-6BBE-46C8-A8EF-46BE4AAA48A1}" srcOrd="0" destOrd="0" presId="urn:microsoft.com/office/officeart/2011/layout/TabList"/>
    <dgm:cxn modelId="{850230DD-D8C1-4674-AB84-67669DB0ACB8}" type="presParOf" srcId="{FCCC5B88-5B4B-43FC-B91F-94C88EE59152}" destId="{B70A2C9B-EEE1-48E1-B421-DDE76F240E50}" srcOrd="1" destOrd="0" presId="urn:microsoft.com/office/officeart/2011/layout/TabList"/>
    <dgm:cxn modelId="{FF62629A-8A9F-4C1F-9D2D-6DADAA8E3C81}" type="presParOf" srcId="{FCCC5B88-5B4B-43FC-B91F-94C88EE59152}" destId="{9C8CDCBC-082D-43E3-8632-5AD01F448FA0}" srcOrd="2" destOrd="0" presId="urn:microsoft.com/office/officeart/2011/layout/TabList"/>
    <dgm:cxn modelId="{9EBC8C8C-AC7C-49FE-ACF9-6ADCE556499E}" type="presParOf" srcId="{1C74C2C5-F269-4BF4-81D6-6BC08BC6126D}" destId="{F9D7D5F1-FFEC-43DB-92F8-1FE213BEEA37}" srcOrd="1" destOrd="0" presId="urn:microsoft.com/office/officeart/2011/layout/TabList"/>
    <dgm:cxn modelId="{8D5C7C3A-A422-49E4-81C7-5A4E06588FD0}" type="presParOf" srcId="{1C74C2C5-F269-4BF4-81D6-6BC08BC6126D}" destId="{C950FD30-54A1-494E-A8AB-89E720FCC4F7}" srcOrd="2" destOrd="0" presId="urn:microsoft.com/office/officeart/2011/layout/TabList"/>
    <dgm:cxn modelId="{EF810E2E-B985-4CD3-8920-AF678AB2719B}" type="presParOf" srcId="{C950FD30-54A1-494E-A8AB-89E720FCC4F7}" destId="{7D919649-21E3-45DF-B010-C6D3DF682D3A}" srcOrd="0" destOrd="0" presId="urn:microsoft.com/office/officeart/2011/layout/TabList"/>
    <dgm:cxn modelId="{E3352571-F90C-47FC-82E9-B9ADA1A9D22C}" type="presParOf" srcId="{C950FD30-54A1-494E-A8AB-89E720FCC4F7}" destId="{8E0F9043-9BD9-47ED-8389-FD49E8DEBE79}" srcOrd="1" destOrd="0" presId="urn:microsoft.com/office/officeart/2011/layout/TabList"/>
    <dgm:cxn modelId="{36705D04-693A-4E73-A18E-C7B223FAFB9D}" type="presParOf" srcId="{C950FD30-54A1-494E-A8AB-89E720FCC4F7}" destId="{48820776-D8B2-4FF0-A668-00DD9AF97F6B}" srcOrd="2" destOrd="0" presId="urn:microsoft.com/office/officeart/2011/layout/TabList"/>
    <dgm:cxn modelId="{5F3EA847-0591-4782-8AD3-31ECD5E783E8}" type="presParOf" srcId="{1C74C2C5-F269-4BF4-81D6-6BC08BC6126D}" destId="{D5DEBB33-E2FA-4B73-B714-8352F24591C7}" srcOrd="3" destOrd="0" presId="urn:microsoft.com/office/officeart/2011/layout/TabList"/>
    <dgm:cxn modelId="{EC4123D8-EDB1-4E50-94FE-2F5FFB0D2552}" type="presParOf" srcId="{1C74C2C5-F269-4BF4-81D6-6BC08BC6126D}" destId="{E1541164-8EAA-4874-9A6E-4BFAB3DB362A}" srcOrd="4" destOrd="0" presId="urn:microsoft.com/office/officeart/2011/layout/TabList"/>
    <dgm:cxn modelId="{75C94911-8216-4193-A165-0F9BE5F84554}" type="presParOf" srcId="{E1541164-8EAA-4874-9A6E-4BFAB3DB362A}" destId="{C69F599D-BF4C-4635-B5F9-A38A6234CB41}" srcOrd="0" destOrd="0" presId="urn:microsoft.com/office/officeart/2011/layout/TabList"/>
    <dgm:cxn modelId="{4EA470E0-3E5E-4476-BCB2-95DC20C03CC3}" type="presParOf" srcId="{E1541164-8EAA-4874-9A6E-4BFAB3DB362A}" destId="{782614E5-74FA-4E3C-A7E0-255C339FE71E}" srcOrd="1" destOrd="0" presId="urn:microsoft.com/office/officeart/2011/layout/TabList"/>
    <dgm:cxn modelId="{9878B347-F944-46C2-9C4E-A4A2E60D0250}" type="presParOf" srcId="{E1541164-8EAA-4874-9A6E-4BFAB3DB362A}" destId="{1AEF3073-D889-4AA3-908D-E65A8419558C}" srcOrd="2" destOrd="0" presId="urn:microsoft.com/office/officeart/2011/layout/TabList"/>
    <dgm:cxn modelId="{5B4792DA-CC96-4599-8FCC-6FAE66E2FD19}" type="presParOf" srcId="{1C74C2C5-F269-4BF4-81D6-6BC08BC6126D}" destId="{7E348210-BDB3-4F8F-8B89-23EF95A2FD78}" srcOrd="5" destOrd="0" presId="urn:microsoft.com/office/officeart/2011/layout/TabList"/>
    <dgm:cxn modelId="{3B16DB37-F8BF-44BD-AD01-50F99DF66EFB}" type="presParOf" srcId="{1C74C2C5-F269-4BF4-81D6-6BC08BC6126D}" destId="{8D2BC596-CF69-4CE3-A82D-6CFFA6A0109C}" srcOrd="6" destOrd="0" presId="urn:microsoft.com/office/officeart/2011/layout/TabList"/>
    <dgm:cxn modelId="{902F33BD-B8FF-4B43-94DE-728B2718BBE2}" type="presParOf" srcId="{8D2BC596-CF69-4CE3-A82D-6CFFA6A0109C}" destId="{6F85279B-ACF1-42DA-879A-AA23911AD4A4}" srcOrd="0" destOrd="0" presId="urn:microsoft.com/office/officeart/2011/layout/TabList"/>
    <dgm:cxn modelId="{4462F4B7-4502-46E9-A977-7042568492D9}" type="presParOf" srcId="{8D2BC596-CF69-4CE3-A82D-6CFFA6A0109C}" destId="{F657E114-3D19-45E9-8B58-EA36A14A617F}" srcOrd="1" destOrd="0" presId="urn:microsoft.com/office/officeart/2011/layout/TabList"/>
    <dgm:cxn modelId="{7A26F2B6-2DC0-4A4B-BEEC-F450CC133ED8}" type="presParOf" srcId="{8D2BC596-CF69-4CE3-A82D-6CFFA6A0109C}" destId="{D2E65BAD-4D42-4D47-ADD7-345A2E036B7D}" srcOrd="2" destOrd="0" presId="urn:microsoft.com/office/officeart/2011/layout/Tab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1DBF10-CCF2-481B-87E7-024F96CA84CC}">
      <dsp:nvSpPr>
        <dsp:cNvPr id="0" name=""/>
        <dsp:cNvSpPr/>
      </dsp:nvSpPr>
      <dsp:spPr>
        <a:xfrm>
          <a:off x="0" y="487"/>
          <a:ext cx="10300855" cy="11406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61D492-646C-4E40-9655-007CFDA8BC05}">
      <dsp:nvSpPr>
        <dsp:cNvPr id="0" name=""/>
        <dsp:cNvSpPr/>
      </dsp:nvSpPr>
      <dsp:spPr>
        <a:xfrm>
          <a:off x="345049" y="257135"/>
          <a:ext cx="627362" cy="6273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BD72E-52BD-4468-B6C9-6CE616B7D46B}">
      <dsp:nvSpPr>
        <dsp:cNvPr id="0" name=""/>
        <dsp:cNvSpPr/>
      </dsp:nvSpPr>
      <dsp:spPr>
        <a:xfrm>
          <a:off x="1317461" y="487"/>
          <a:ext cx="8983393" cy="114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720" tIns="120720" rIns="120720" bIns="12072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Lifting the 35 year ban on cinemas is one of the most visible and impactful initiatives that has taken place in Saudi</a:t>
          </a:r>
        </a:p>
      </dsp:txBody>
      <dsp:txXfrm>
        <a:off x="1317461" y="487"/>
        <a:ext cx="8983393" cy="1140659"/>
      </dsp:txXfrm>
    </dsp:sp>
    <dsp:sp modelId="{33B7797D-2512-4B19-A9DC-AD2838A7B215}">
      <dsp:nvSpPr>
        <dsp:cNvPr id="0" name=""/>
        <dsp:cNvSpPr/>
      </dsp:nvSpPr>
      <dsp:spPr>
        <a:xfrm>
          <a:off x="0" y="1426312"/>
          <a:ext cx="10300855" cy="11406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40F20-B502-4251-AD52-D443D07388B6}">
      <dsp:nvSpPr>
        <dsp:cNvPr id="0" name=""/>
        <dsp:cNvSpPr/>
      </dsp:nvSpPr>
      <dsp:spPr>
        <a:xfrm>
          <a:off x="345049" y="1682960"/>
          <a:ext cx="627362" cy="6273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B906A9-63D0-41F6-8F2E-D4CD461D5532}">
      <dsp:nvSpPr>
        <dsp:cNvPr id="0" name=""/>
        <dsp:cNvSpPr/>
      </dsp:nvSpPr>
      <dsp:spPr>
        <a:xfrm>
          <a:off x="1317461" y="1426312"/>
          <a:ext cx="8983393" cy="114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720" tIns="120720" rIns="120720" bIns="12072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One of the QoL's metrics is to develop the local film industry with the goal of producing 13 Saudi movies by 2020. --PWC</a:t>
          </a:r>
        </a:p>
      </dsp:txBody>
      <dsp:txXfrm>
        <a:off x="1317461" y="1426312"/>
        <a:ext cx="8983393" cy="1140659"/>
      </dsp:txXfrm>
    </dsp:sp>
    <dsp:sp modelId="{E26FE298-3FF1-472F-84FB-66C8D7E35A81}">
      <dsp:nvSpPr>
        <dsp:cNvPr id="0" name=""/>
        <dsp:cNvSpPr/>
      </dsp:nvSpPr>
      <dsp:spPr>
        <a:xfrm>
          <a:off x="0" y="2852136"/>
          <a:ext cx="10300855" cy="11406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32968F-E14A-42EC-9F3A-809B5ECE38F0}">
      <dsp:nvSpPr>
        <dsp:cNvPr id="0" name=""/>
        <dsp:cNvSpPr/>
      </dsp:nvSpPr>
      <dsp:spPr>
        <a:xfrm>
          <a:off x="345049" y="3108785"/>
          <a:ext cx="627362" cy="6273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62E4A3-108B-4305-BC29-F149AC510062}">
      <dsp:nvSpPr>
        <dsp:cNvPr id="0" name=""/>
        <dsp:cNvSpPr/>
      </dsp:nvSpPr>
      <dsp:spPr>
        <a:xfrm>
          <a:off x="1317461" y="2852136"/>
          <a:ext cx="8983393" cy="114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720" tIns="120720" rIns="120720" bIns="12072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 Saudi cinema industry has the potential to generate total revenue of USD 1.5 billion in 2030 and develop into a lucrative revenue stream for the industry players and the government. --PWC</a:t>
          </a:r>
        </a:p>
      </dsp:txBody>
      <dsp:txXfrm>
        <a:off x="1317461" y="2852136"/>
        <a:ext cx="8983393" cy="11406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92BB4-C490-407D-9798-2699B994797F}">
      <dsp:nvSpPr>
        <dsp:cNvPr id="0" name=""/>
        <dsp:cNvSpPr/>
      </dsp:nvSpPr>
      <dsp:spPr>
        <a:xfrm>
          <a:off x="0" y="4600490"/>
          <a:ext cx="8808720" cy="0"/>
        </a:xfrm>
        <a:prstGeom prst="line">
          <a:avLst/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9554FA-0E33-4916-BC6D-FA2B6D665995}">
      <dsp:nvSpPr>
        <dsp:cNvPr id="0" name=""/>
        <dsp:cNvSpPr/>
      </dsp:nvSpPr>
      <dsp:spPr>
        <a:xfrm>
          <a:off x="0" y="3939062"/>
          <a:ext cx="8808720" cy="0"/>
        </a:xfrm>
        <a:prstGeom prst="line">
          <a:avLst/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2D809-C5CB-48C2-B92B-3DB09F437242}">
      <dsp:nvSpPr>
        <dsp:cNvPr id="0" name=""/>
        <dsp:cNvSpPr/>
      </dsp:nvSpPr>
      <dsp:spPr>
        <a:xfrm>
          <a:off x="0" y="3277634"/>
          <a:ext cx="8808720" cy="0"/>
        </a:xfrm>
        <a:prstGeom prst="line">
          <a:avLst/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D3E65A-66DE-4432-B7EE-E335D2F63051}">
      <dsp:nvSpPr>
        <dsp:cNvPr id="0" name=""/>
        <dsp:cNvSpPr/>
      </dsp:nvSpPr>
      <dsp:spPr>
        <a:xfrm>
          <a:off x="0" y="2616206"/>
          <a:ext cx="8808720" cy="0"/>
        </a:xfrm>
        <a:prstGeom prst="line">
          <a:avLst/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31CAE6-B680-4F8F-BBBE-1DC08FADF62D}">
      <dsp:nvSpPr>
        <dsp:cNvPr id="0" name=""/>
        <dsp:cNvSpPr/>
      </dsp:nvSpPr>
      <dsp:spPr>
        <a:xfrm>
          <a:off x="0" y="1954778"/>
          <a:ext cx="8808720" cy="0"/>
        </a:xfrm>
        <a:prstGeom prst="line">
          <a:avLst/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2B4189-4D19-4944-ABB7-947ADC7A47EC}">
      <dsp:nvSpPr>
        <dsp:cNvPr id="0" name=""/>
        <dsp:cNvSpPr/>
      </dsp:nvSpPr>
      <dsp:spPr>
        <a:xfrm>
          <a:off x="0" y="1293350"/>
          <a:ext cx="8808720" cy="0"/>
        </a:xfrm>
        <a:prstGeom prst="line">
          <a:avLst/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D46A7B-10BC-49CB-BA8D-06FC253676F5}">
      <dsp:nvSpPr>
        <dsp:cNvPr id="0" name=""/>
        <dsp:cNvSpPr/>
      </dsp:nvSpPr>
      <dsp:spPr>
        <a:xfrm>
          <a:off x="0" y="631921"/>
          <a:ext cx="8808720" cy="0"/>
        </a:xfrm>
        <a:prstGeom prst="line">
          <a:avLst/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61DFA8-A742-44CE-9CB3-4DC93F72F8A4}">
      <dsp:nvSpPr>
        <dsp:cNvPr id="0" name=""/>
        <dsp:cNvSpPr/>
      </dsp:nvSpPr>
      <dsp:spPr>
        <a:xfrm>
          <a:off x="2290267" y="1990"/>
          <a:ext cx="6518452" cy="629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Fill missing value with (other)</a:t>
          </a:r>
        </a:p>
      </dsp:txBody>
      <dsp:txXfrm>
        <a:off x="2290267" y="1990"/>
        <a:ext cx="6518452" cy="629931"/>
      </dsp:txXfrm>
    </dsp:sp>
    <dsp:sp modelId="{CC187C59-6847-43EF-A60A-97A92452D8C3}">
      <dsp:nvSpPr>
        <dsp:cNvPr id="0" name=""/>
        <dsp:cNvSpPr/>
      </dsp:nvSpPr>
      <dsp:spPr>
        <a:xfrm>
          <a:off x="0" y="1990"/>
          <a:ext cx="2290267" cy="629931"/>
        </a:xfrm>
        <a:prstGeom prst="round2SameRect">
          <a:avLst>
            <a:gd name="adj1" fmla="val 16670"/>
            <a:gd name="adj2" fmla="val 0"/>
          </a:avLst>
        </a:prstGeom>
        <a:solidFill>
          <a:srgbClr val="6C0000"/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Production company</a:t>
          </a:r>
        </a:p>
      </dsp:txBody>
      <dsp:txXfrm>
        <a:off x="30756" y="32746"/>
        <a:ext cx="2228755" cy="599175"/>
      </dsp:txXfrm>
    </dsp:sp>
    <dsp:sp modelId="{66FBA527-9A9F-4FA4-8D3A-3358FC358342}">
      <dsp:nvSpPr>
        <dsp:cNvPr id="0" name=""/>
        <dsp:cNvSpPr/>
      </dsp:nvSpPr>
      <dsp:spPr>
        <a:xfrm>
          <a:off x="2290267" y="663418"/>
          <a:ext cx="6518452" cy="629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Predict using regression models </a:t>
          </a:r>
        </a:p>
      </dsp:txBody>
      <dsp:txXfrm>
        <a:off x="2290267" y="663418"/>
        <a:ext cx="6518452" cy="629931"/>
      </dsp:txXfrm>
    </dsp:sp>
    <dsp:sp modelId="{C38266D4-E5AD-4DD3-B9EF-040B35C317F8}">
      <dsp:nvSpPr>
        <dsp:cNvPr id="0" name=""/>
        <dsp:cNvSpPr/>
      </dsp:nvSpPr>
      <dsp:spPr>
        <a:xfrm>
          <a:off x="0" y="663418"/>
          <a:ext cx="2290267" cy="629931"/>
        </a:xfrm>
        <a:prstGeom prst="round2SameRect">
          <a:avLst>
            <a:gd name="adj1" fmla="val 16670"/>
            <a:gd name="adj2" fmla="val 0"/>
          </a:avLst>
        </a:prstGeom>
        <a:solidFill>
          <a:srgbClr val="C00000"/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31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Budget</a:t>
          </a:r>
        </a:p>
      </dsp:txBody>
      <dsp:txXfrm>
        <a:off x="30756" y="694174"/>
        <a:ext cx="2228755" cy="599175"/>
      </dsp:txXfrm>
    </dsp:sp>
    <dsp:sp modelId="{6560E386-3F65-4F0B-A086-3E5F8B40CD52}">
      <dsp:nvSpPr>
        <dsp:cNvPr id="0" name=""/>
        <dsp:cNvSpPr/>
      </dsp:nvSpPr>
      <dsp:spPr>
        <a:xfrm>
          <a:off x="2290267" y="1324846"/>
          <a:ext cx="6518452" cy="629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Fill with runtime average of the same genre </a:t>
          </a:r>
        </a:p>
      </dsp:txBody>
      <dsp:txXfrm>
        <a:off x="2290267" y="1324846"/>
        <a:ext cx="6518452" cy="629931"/>
      </dsp:txXfrm>
    </dsp:sp>
    <dsp:sp modelId="{00E47779-8E96-471E-8A94-E96A4F77B7A9}">
      <dsp:nvSpPr>
        <dsp:cNvPr id="0" name=""/>
        <dsp:cNvSpPr/>
      </dsp:nvSpPr>
      <dsp:spPr>
        <a:xfrm>
          <a:off x="0" y="1324846"/>
          <a:ext cx="2290267" cy="629931"/>
        </a:xfrm>
        <a:prstGeom prst="round2SameRect">
          <a:avLst>
            <a:gd name="adj1" fmla="val 16670"/>
            <a:gd name="adj2" fmla="val 0"/>
          </a:avLst>
        </a:prstGeom>
        <a:solidFill>
          <a:srgbClr val="DA0000"/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63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Runtime</a:t>
          </a:r>
        </a:p>
      </dsp:txBody>
      <dsp:txXfrm>
        <a:off x="30756" y="1355602"/>
        <a:ext cx="2228755" cy="599175"/>
      </dsp:txXfrm>
    </dsp:sp>
    <dsp:sp modelId="{191B3D8D-9F61-498F-926E-A87A928BE40A}">
      <dsp:nvSpPr>
        <dsp:cNvPr id="0" name=""/>
        <dsp:cNvSpPr/>
      </dsp:nvSpPr>
      <dsp:spPr>
        <a:xfrm>
          <a:off x="2290267" y="1986274"/>
          <a:ext cx="6518452" cy="629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Fill with mode of the same genre </a:t>
          </a:r>
        </a:p>
      </dsp:txBody>
      <dsp:txXfrm>
        <a:off x="2290267" y="1986274"/>
        <a:ext cx="6518452" cy="629931"/>
      </dsp:txXfrm>
    </dsp:sp>
    <dsp:sp modelId="{65452E73-E04A-460F-BF4F-0516080C27C3}">
      <dsp:nvSpPr>
        <dsp:cNvPr id="0" name=""/>
        <dsp:cNvSpPr/>
      </dsp:nvSpPr>
      <dsp:spPr>
        <a:xfrm>
          <a:off x="0" y="1986274"/>
          <a:ext cx="2290267" cy="629931"/>
        </a:xfrm>
        <a:prstGeom prst="round2SameRect">
          <a:avLst>
            <a:gd name="adj1" fmla="val 16670"/>
            <a:gd name="adj2" fmla="val 0"/>
          </a:avLst>
        </a:prstGeom>
        <a:solidFill>
          <a:srgbClr val="FF2929"/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95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Certificates</a:t>
          </a:r>
        </a:p>
      </dsp:txBody>
      <dsp:txXfrm>
        <a:off x="30756" y="2017030"/>
        <a:ext cx="2228755" cy="599175"/>
      </dsp:txXfrm>
    </dsp:sp>
    <dsp:sp modelId="{DA76242F-B767-4545-AB0A-2360832ADA0B}">
      <dsp:nvSpPr>
        <dsp:cNvPr id="0" name=""/>
        <dsp:cNvSpPr/>
      </dsp:nvSpPr>
      <dsp:spPr>
        <a:xfrm>
          <a:off x="2290267" y="2647702"/>
          <a:ext cx="6518452" cy="629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Fill with 0 </a:t>
          </a:r>
        </a:p>
      </dsp:txBody>
      <dsp:txXfrm>
        <a:off x="2290267" y="2647702"/>
        <a:ext cx="6518452" cy="629931"/>
      </dsp:txXfrm>
    </dsp:sp>
    <dsp:sp modelId="{4CC711D1-DA21-40DA-82F8-07D98B518DDF}">
      <dsp:nvSpPr>
        <dsp:cNvPr id="0" name=""/>
        <dsp:cNvSpPr/>
      </dsp:nvSpPr>
      <dsp:spPr>
        <a:xfrm>
          <a:off x="0" y="2647702"/>
          <a:ext cx="2290267" cy="629931"/>
        </a:xfrm>
        <a:prstGeom prst="round2SameRect">
          <a:avLst>
            <a:gd name="adj1" fmla="val 16670"/>
            <a:gd name="adj2" fmla="val 0"/>
          </a:avLst>
        </a:prstGeom>
        <a:solidFill>
          <a:srgbClr val="FF4747"/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27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Rating and Votes</a:t>
          </a:r>
        </a:p>
      </dsp:txBody>
      <dsp:txXfrm>
        <a:off x="30756" y="2678458"/>
        <a:ext cx="2228755" cy="599175"/>
      </dsp:txXfrm>
    </dsp:sp>
    <dsp:sp modelId="{99C89441-5706-4796-B04D-1EBC649D3BDD}">
      <dsp:nvSpPr>
        <dsp:cNvPr id="0" name=""/>
        <dsp:cNvSpPr/>
      </dsp:nvSpPr>
      <dsp:spPr>
        <a:xfrm>
          <a:off x="2290267" y="3309130"/>
          <a:ext cx="6518452" cy="629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Fill with the majority value.</a:t>
          </a:r>
        </a:p>
      </dsp:txBody>
      <dsp:txXfrm>
        <a:off x="2290267" y="3309130"/>
        <a:ext cx="6518452" cy="629931"/>
      </dsp:txXfrm>
    </dsp:sp>
    <dsp:sp modelId="{F6910AE3-841C-474B-9C53-4D85347C082E}">
      <dsp:nvSpPr>
        <dsp:cNvPr id="0" name=""/>
        <dsp:cNvSpPr/>
      </dsp:nvSpPr>
      <dsp:spPr>
        <a:xfrm>
          <a:off x="0" y="3309130"/>
          <a:ext cx="2290267" cy="629931"/>
        </a:xfrm>
        <a:prstGeom prst="round2SameRect">
          <a:avLst>
            <a:gd name="adj1" fmla="val 16670"/>
            <a:gd name="adj2" fmla="val 0"/>
          </a:avLst>
        </a:prstGeom>
        <a:solidFill>
          <a:srgbClr val="FF7171"/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59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Language &amp; country</a:t>
          </a:r>
        </a:p>
      </dsp:txBody>
      <dsp:txXfrm>
        <a:off x="30756" y="3339886"/>
        <a:ext cx="2228755" cy="599175"/>
      </dsp:txXfrm>
    </dsp:sp>
    <dsp:sp modelId="{4D3A3063-8BF8-449E-A848-4B44431B2273}">
      <dsp:nvSpPr>
        <dsp:cNvPr id="0" name=""/>
        <dsp:cNvSpPr/>
      </dsp:nvSpPr>
      <dsp:spPr>
        <a:xfrm>
          <a:off x="2290267" y="3970559"/>
          <a:ext cx="6518452" cy="629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Choose randomly between top 3 months.</a:t>
          </a:r>
        </a:p>
      </dsp:txBody>
      <dsp:txXfrm>
        <a:off x="2290267" y="3970559"/>
        <a:ext cx="6518452" cy="629931"/>
      </dsp:txXfrm>
    </dsp:sp>
    <dsp:sp modelId="{39E34E5E-A98C-4D9D-859F-55460015EE8B}">
      <dsp:nvSpPr>
        <dsp:cNvPr id="0" name=""/>
        <dsp:cNvSpPr/>
      </dsp:nvSpPr>
      <dsp:spPr>
        <a:xfrm>
          <a:off x="0" y="3970559"/>
          <a:ext cx="2290267" cy="629931"/>
        </a:xfrm>
        <a:prstGeom prst="round2SameRect">
          <a:avLst>
            <a:gd name="adj1" fmla="val 16670"/>
            <a:gd name="adj2" fmla="val 0"/>
          </a:avLst>
        </a:prstGeom>
        <a:solidFill>
          <a:srgbClr val="FFA3A3"/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90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Month</a:t>
          </a:r>
        </a:p>
      </dsp:txBody>
      <dsp:txXfrm>
        <a:off x="30756" y="4001315"/>
        <a:ext cx="2228755" cy="5991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42879-8061-4523-BA5F-DAB52A971F74}">
      <dsp:nvSpPr>
        <dsp:cNvPr id="0" name=""/>
        <dsp:cNvSpPr/>
      </dsp:nvSpPr>
      <dsp:spPr>
        <a:xfrm>
          <a:off x="0" y="4599254"/>
          <a:ext cx="8808720" cy="0"/>
        </a:xfrm>
        <a:prstGeom prst="line">
          <a:avLst/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E65BAD-4D42-4D47-ADD7-345A2E036B7D}">
      <dsp:nvSpPr>
        <dsp:cNvPr id="0" name=""/>
        <dsp:cNvSpPr/>
      </dsp:nvSpPr>
      <dsp:spPr>
        <a:xfrm>
          <a:off x="0" y="3671210"/>
          <a:ext cx="8808720" cy="0"/>
        </a:xfrm>
        <a:prstGeom prst="line">
          <a:avLst/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F3073-D889-4AA3-908D-E65A8419558C}">
      <dsp:nvSpPr>
        <dsp:cNvPr id="0" name=""/>
        <dsp:cNvSpPr/>
      </dsp:nvSpPr>
      <dsp:spPr>
        <a:xfrm>
          <a:off x="0" y="2743166"/>
          <a:ext cx="8808720" cy="0"/>
        </a:xfrm>
        <a:prstGeom prst="line">
          <a:avLst/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820776-D8B2-4FF0-A668-00DD9AF97F6B}">
      <dsp:nvSpPr>
        <dsp:cNvPr id="0" name=""/>
        <dsp:cNvSpPr/>
      </dsp:nvSpPr>
      <dsp:spPr>
        <a:xfrm>
          <a:off x="0" y="1815122"/>
          <a:ext cx="8808720" cy="0"/>
        </a:xfrm>
        <a:prstGeom prst="line">
          <a:avLst/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8CDCBC-082D-43E3-8632-5AD01F448FA0}">
      <dsp:nvSpPr>
        <dsp:cNvPr id="0" name=""/>
        <dsp:cNvSpPr/>
      </dsp:nvSpPr>
      <dsp:spPr>
        <a:xfrm>
          <a:off x="0" y="887077"/>
          <a:ext cx="8808720" cy="0"/>
        </a:xfrm>
        <a:prstGeom prst="line">
          <a:avLst/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737C0E-6BBE-46C8-A8EF-46BE4AAA48A1}">
      <dsp:nvSpPr>
        <dsp:cNvPr id="0" name=""/>
        <dsp:cNvSpPr/>
      </dsp:nvSpPr>
      <dsp:spPr>
        <a:xfrm>
          <a:off x="2290267" y="3226"/>
          <a:ext cx="6518452" cy="88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51435" rIns="51435" bIns="51435" numCol="1" spcCol="1270" anchor="b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Converting to Date-Time Format</a:t>
          </a:r>
        </a:p>
      </dsp:txBody>
      <dsp:txXfrm>
        <a:off x="2290267" y="3226"/>
        <a:ext cx="6518452" cy="883851"/>
      </dsp:txXfrm>
    </dsp:sp>
    <dsp:sp modelId="{B70A2C9B-EEE1-48E1-B421-DDE76F240E50}">
      <dsp:nvSpPr>
        <dsp:cNvPr id="0" name=""/>
        <dsp:cNvSpPr/>
      </dsp:nvSpPr>
      <dsp:spPr>
        <a:xfrm>
          <a:off x="0" y="3226"/>
          <a:ext cx="2290267" cy="883851"/>
        </a:xfrm>
        <a:prstGeom prst="round2SameRect">
          <a:avLst>
            <a:gd name="adj1" fmla="val 16670"/>
            <a:gd name="adj2" fmla="val 0"/>
          </a:avLst>
        </a:prstGeom>
        <a:solidFill>
          <a:srgbClr val="8E0000"/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70485" rIns="70485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Year</a:t>
          </a:r>
        </a:p>
      </dsp:txBody>
      <dsp:txXfrm>
        <a:off x="43154" y="46380"/>
        <a:ext cx="2203959" cy="840697"/>
      </dsp:txXfrm>
    </dsp:sp>
    <dsp:sp modelId="{7D919649-21E3-45DF-B010-C6D3DF682D3A}">
      <dsp:nvSpPr>
        <dsp:cNvPr id="0" name=""/>
        <dsp:cNvSpPr/>
      </dsp:nvSpPr>
      <dsp:spPr>
        <a:xfrm>
          <a:off x="2290267" y="931270"/>
          <a:ext cx="6518452" cy="88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51435" rIns="51435" bIns="51435" numCol="1" spcCol="1270" anchor="b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Splitting the genres into multiple columns to reduce redundancy</a:t>
          </a:r>
        </a:p>
      </dsp:txBody>
      <dsp:txXfrm>
        <a:off x="2290267" y="931270"/>
        <a:ext cx="6518452" cy="883851"/>
      </dsp:txXfrm>
    </dsp:sp>
    <dsp:sp modelId="{8E0F9043-9BD9-47ED-8389-FD49E8DEBE79}">
      <dsp:nvSpPr>
        <dsp:cNvPr id="0" name=""/>
        <dsp:cNvSpPr/>
      </dsp:nvSpPr>
      <dsp:spPr>
        <a:xfrm>
          <a:off x="0" y="931270"/>
          <a:ext cx="2290267" cy="883851"/>
        </a:xfrm>
        <a:prstGeom prst="round2SameRect">
          <a:avLst>
            <a:gd name="adj1" fmla="val 16670"/>
            <a:gd name="adj2" fmla="val 0"/>
          </a:avLst>
        </a:prstGeom>
        <a:solidFill>
          <a:srgbClr val="DA0000"/>
        </a:solidFill>
        <a:ln w="12700" cap="flat" cmpd="sng" algn="ctr">
          <a:solidFill>
            <a:schemeClr val="accent5">
              <a:shade val="80000"/>
              <a:hueOff val="67816"/>
              <a:satOff val="1294"/>
              <a:lumOff val="57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70485" rIns="70485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Genre</a:t>
          </a:r>
        </a:p>
      </dsp:txBody>
      <dsp:txXfrm>
        <a:off x="43154" y="974424"/>
        <a:ext cx="2203959" cy="840697"/>
      </dsp:txXfrm>
    </dsp:sp>
    <dsp:sp modelId="{C69F599D-BF4C-4635-B5F9-A38A6234CB41}">
      <dsp:nvSpPr>
        <dsp:cNvPr id="0" name=""/>
        <dsp:cNvSpPr/>
      </dsp:nvSpPr>
      <dsp:spPr>
        <a:xfrm>
          <a:off x="2290267" y="1859314"/>
          <a:ext cx="6518452" cy="88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51435" rIns="51435" bIns="51435" numCol="1" spcCol="1270" anchor="b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 Removing symbols, calculating currency using F</a:t>
          </a:r>
          <a:r>
            <a:rPr lang="en-US" sz="2700" b="1" kern="1200" dirty="0"/>
            <a:t>orex API</a:t>
          </a:r>
        </a:p>
      </dsp:txBody>
      <dsp:txXfrm>
        <a:off x="2290267" y="1859314"/>
        <a:ext cx="6518452" cy="883851"/>
      </dsp:txXfrm>
    </dsp:sp>
    <dsp:sp modelId="{782614E5-74FA-4E3C-A7E0-255C339FE71E}">
      <dsp:nvSpPr>
        <dsp:cNvPr id="0" name=""/>
        <dsp:cNvSpPr/>
      </dsp:nvSpPr>
      <dsp:spPr>
        <a:xfrm>
          <a:off x="0" y="1859314"/>
          <a:ext cx="2290267" cy="883851"/>
        </a:xfrm>
        <a:prstGeom prst="round2SameRect">
          <a:avLst>
            <a:gd name="adj1" fmla="val 16670"/>
            <a:gd name="adj2" fmla="val 0"/>
          </a:avLst>
        </a:prstGeom>
        <a:solidFill>
          <a:srgbClr val="FF2929"/>
        </a:solidFill>
        <a:ln w="12700" cap="flat" cmpd="sng" algn="ctr">
          <a:solidFill>
            <a:schemeClr val="accent5">
              <a:shade val="80000"/>
              <a:hueOff val="135632"/>
              <a:satOff val="2588"/>
              <a:lumOff val="114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70485" rIns="70485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Finances </a:t>
          </a:r>
        </a:p>
      </dsp:txBody>
      <dsp:txXfrm>
        <a:off x="43154" y="1902468"/>
        <a:ext cx="2203959" cy="840697"/>
      </dsp:txXfrm>
    </dsp:sp>
    <dsp:sp modelId="{6F85279B-ACF1-42DA-879A-AA23911AD4A4}">
      <dsp:nvSpPr>
        <dsp:cNvPr id="0" name=""/>
        <dsp:cNvSpPr/>
      </dsp:nvSpPr>
      <dsp:spPr>
        <a:xfrm>
          <a:off x="2290267" y="2787358"/>
          <a:ext cx="6518452" cy="88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51435" rIns="51435" bIns="51435" numCol="1" spcCol="1270" anchor="b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Mapping the rating to the US rating system</a:t>
          </a:r>
        </a:p>
      </dsp:txBody>
      <dsp:txXfrm>
        <a:off x="2290267" y="2787358"/>
        <a:ext cx="6518452" cy="883851"/>
      </dsp:txXfrm>
    </dsp:sp>
    <dsp:sp modelId="{F657E114-3D19-45E9-8B58-EA36A14A617F}">
      <dsp:nvSpPr>
        <dsp:cNvPr id="0" name=""/>
        <dsp:cNvSpPr/>
      </dsp:nvSpPr>
      <dsp:spPr>
        <a:xfrm>
          <a:off x="0" y="2787358"/>
          <a:ext cx="2290267" cy="883851"/>
        </a:xfrm>
        <a:prstGeom prst="round2SameRect">
          <a:avLst>
            <a:gd name="adj1" fmla="val 16670"/>
            <a:gd name="adj2" fmla="val 0"/>
          </a:avLst>
        </a:prstGeom>
        <a:solidFill>
          <a:srgbClr val="FF7171"/>
        </a:solidFill>
        <a:ln w="12700" cap="flat" cmpd="sng" algn="ctr">
          <a:solidFill>
            <a:schemeClr val="accent5">
              <a:shade val="80000"/>
              <a:hueOff val="203448"/>
              <a:satOff val="3881"/>
              <a:lumOff val="171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70485" rIns="70485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Certificate  </a:t>
          </a:r>
        </a:p>
      </dsp:txBody>
      <dsp:txXfrm>
        <a:off x="43154" y="2830512"/>
        <a:ext cx="2203959" cy="840697"/>
      </dsp:txXfrm>
    </dsp:sp>
    <dsp:sp modelId="{D65A9196-5EAC-47FB-B6CA-82FE9EE4CD17}">
      <dsp:nvSpPr>
        <dsp:cNvPr id="0" name=""/>
        <dsp:cNvSpPr/>
      </dsp:nvSpPr>
      <dsp:spPr>
        <a:xfrm>
          <a:off x="2290267" y="3715403"/>
          <a:ext cx="6518452" cy="88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51435" rIns="51435" bIns="51435" numCol="1" spcCol="1270" anchor="b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Removing tags and fixing the format to get names</a:t>
          </a:r>
        </a:p>
      </dsp:txBody>
      <dsp:txXfrm>
        <a:off x="2290267" y="3715403"/>
        <a:ext cx="6518452" cy="883851"/>
      </dsp:txXfrm>
    </dsp:sp>
    <dsp:sp modelId="{C534A23C-5F1B-449A-A0ED-DECEE57F4387}">
      <dsp:nvSpPr>
        <dsp:cNvPr id="0" name=""/>
        <dsp:cNvSpPr/>
      </dsp:nvSpPr>
      <dsp:spPr>
        <a:xfrm>
          <a:off x="0" y="3715403"/>
          <a:ext cx="2290267" cy="883851"/>
        </a:xfrm>
        <a:prstGeom prst="round2SameRect">
          <a:avLst>
            <a:gd name="adj1" fmla="val 16670"/>
            <a:gd name="adj2" fmla="val 0"/>
          </a:avLst>
        </a:prstGeom>
        <a:solidFill>
          <a:srgbClr val="FFA3A3"/>
        </a:solidFill>
        <a:ln w="12700" cap="flat" cmpd="sng" algn="ctr">
          <a:solidFill>
            <a:schemeClr val="accent5">
              <a:shade val="80000"/>
              <a:hueOff val="271263"/>
              <a:satOff val="5175"/>
              <a:lumOff val="228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70485" rIns="70485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Cast</a:t>
          </a:r>
        </a:p>
      </dsp:txBody>
      <dsp:txXfrm>
        <a:off x="43154" y="3758557"/>
        <a:ext cx="2203959" cy="8406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E65BAD-4D42-4D47-ADD7-345A2E036B7D}">
      <dsp:nvSpPr>
        <dsp:cNvPr id="0" name=""/>
        <dsp:cNvSpPr/>
      </dsp:nvSpPr>
      <dsp:spPr>
        <a:xfrm>
          <a:off x="0" y="4590716"/>
          <a:ext cx="8806927" cy="0"/>
        </a:xfrm>
        <a:prstGeom prst="line">
          <a:avLst/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F3073-D889-4AA3-908D-E65A8419558C}">
      <dsp:nvSpPr>
        <dsp:cNvPr id="0" name=""/>
        <dsp:cNvSpPr/>
      </dsp:nvSpPr>
      <dsp:spPr>
        <a:xfrm>
          <a:off x="0" y="3429456"/>
          <a:ext cx="8806927" cy="0"/>
        </a:xfrm>
        <a:prstGeom prst="line">
          <a:avLst/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820776-D8B2-4FF0-A668-00DD9AF97F6B}">
      <dsp:nvSpPr>
        <dsp:cNvPr id="0" name=""/>
        <dsp:cNvSpPr/>
      </dsp:nvSpPr>
      <dsp:spPr>
        <a:xfrm>
          <a:off x="0" y="2268197"/>
          <a:ext cx="8806927" cy="0"/>
        </a:xfrm>
        <a:prstGeom prst="line">
          <a:avLst/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8CDCBC-082D-43E3-8632-5AD01F448FA0}">
      <dsp:nvSpPr>
        <dsp:cNvPr id="0" name=""/>
        <dsp:cNvSpPr/>
      </dsp:nvSpPr>
      <dsp:spPr>
        <a:xfrm>
          <a:off x="0" y="1106938"/>
          <a:ext cx="8806927" cy="0"/>
        </a:xfrm>
        <a:prstGeom prst="line">
          <a:avLst/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737C0E-6BBE-46C8-A8EF-46BE4AAA48A1}">
      <dsp:nvSpPr>
        <dsp:cNvPr id="0" name=""/>
        <dsp:cNvSpPr/>
      </dsp:nvSpPr>
      <dsp:spPr>
        <a:xfrm>
          <a:off x="2289801" y="976"/>
          <a:ext cx="6517125" cy="1105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 Convert to columns, add 1 for movies of this type, otherwise add 0</a:t>
          </a:r>
        </a:p>
      </dsp:txBody>
      <dsp:txXfrm>
        <a:off x="2289801" y="976"/>
        <a:ext cx="6517125" cy="1105961"/>
      </dsp:txXfrm>
    </dsp:sp>
    <dsp:sp modelId="{B70A2C9B-EEE1-48E1-B421-DDE76F240E50}">
      <dsp:nvSpPr>
        <dsp:cNvPr id="0" name=""/>
        <dsp:cNvSpPr/>
      </dsp:nvSpPr>
      <dsp:spPr>
        <a:xfrm>
          <a:off x="0" y="976"/>
          <a:ext cx="2289801" cy="1105961"/>
        </a:xfrm>
        <a:prstGeom prst="round2SameRect">
          <a:avLst>
            <a:gd name="adj1" fmla="val 16670"/>
            <a:gd name="adj2" fmla="val 0"/>
          </a:avLst>
        </a:prstGeom>
        <a:solidFill>
          <a:srgbClr val="8E0000"/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Genre</a:t>
          </a:r>
          <a:endParaRPr lang="en-US" sz="2800" kern="1200" dirty="0"/>
        </a:p>
      </dsp:txBody>
      <dsp:txXfrm>
        <a:off x="53998" y="54974"/>
        <a:ext cx="2181805" cy="1051963"/>
      </dsp:txXfrm>
    </dsp:sp>
    <dsp:sp modelId="{7D919649-21E3-45DF-B010-C6D3DF682D3A}">
      <dsp:nvSpPr>
        <dsp:cNvPr id="0" name=""/>
        <dsp:cNvSpPr/>
      </dsp:nvSpPr>
      <dsp:spPr>
        <a:xfrm>
          <a:off x="2289801" y="1162236"/>
          <a:ext cx="6517125" cy="1105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Take top 15 and added </a:t>
          </a:r>
          <a:r>
            <a:rPr lang="en-US" sz="2800" b="1" kern="1200" dirty="0"/>
            <a:t>other</a:t>
          </a:r>
          <a:r>
            <a:rPr lang="en-US" sz="2800" kern="1200" dirty="0"/>
            <a:t>, then get dummies</a:t>
          </a:r>
        </a:p>
      </dsp:txBody>
      <dsp:txXfrm>
        <a:off x="2289801" y="1162236"/>
        <a:ext cx="6517125" cy="1105961"/>
      </dsp:txXfrm>
    </dsp:sp>
    <dsp:sp modelId="{8E0F9043-9BD9-47ED-8389-FD49E8DEBE79}">
      <dsp:nvSpPr>
        <dsp:cNvPr id="0" name=""/>
        <dsp:cNvSpPr/>
      </dsp:nvSpPr>
      <dsp:spPr>
        <a:xfrm>
          <a:off x="0" y="1162236"/>
          <a:ext cx="2289801" cy="1105961"/>
        </a:xfrm>
        <a:prstGeom prst="round2SameRect">
          <a:avLst>
            <a:gd name="adj1" fmla="val 16670"/>
            <a:gd name="adj2" fmla="val 0"/>
          </a:avLst>
        </a:prstGeom>
        <a:solidFill>
          <a:srgbClr val="DA0000"/>
        </a:solidFill>
        <a:ln w="12700" cap="flat" cmpd="sng" algn="ctr">
          <a:solidFill>
            <a:schemeClr val="accent5">
              <a:shade val="80000"/>
              <a:hueOff val="90421"/>
              <a:satOff val="1725"/>
              <a:lumOff val="76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Production company</a:t>
          </a:r>
        </a:p>
      </dsp:txBody>
      <dsp:txXfrm>
        <a:off x="53998" y="1216234"/>
        <a:ext cx="2181805" cy="1051963"/>
      </dsp:txXfrm>
    </dsp:sp>
    <dsp:sp modelId="{C69F599D-BF4C-4635-B5F9-A38A6234CB41}">
      <dsp:nvSpPr>
        <dsp:cNvPr id="0" name=""/>
        <dsp:cNvSpPr/>
      </dsp:nvSpPr>
      <dsp:spPr>
        <a:xfrm>
          <a:off x="2289801" y="2323495"/>
          <a:ext cx="6517125" cy="1105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Get dummies </a:t>
          </a:r>
        </a:p>
      </dsp:txBody>
      <dsp:txXfrm>
        <a:off x="2289801" y="2323495"/>
        <a:ext cx="6517125" cy="1105961"/>
      </dsp:txXfrm>
    </dsp:sp>
    <dsp:sp modelId="{782614E5-74FA-4E3C-A7E0-255C339FE71E}">
      <dsp:nvSpPr>
        <dsp:cNvPr id="0" name=""/>
        <dsp:cNvSpPr/>
      </dsp:nvSpPr>
      <dsp:spPr>
        <a:xfrm>
          <a:off x="0" y="2323495"/>
          <a:ext cx="2289801" cy="1105961"/>
        </a:xfrm>
        <a:prstGeom prst="round2SameRect">
          <a:avLst>
            <a:gd name="adj1" fmla="val 16670"/>
            <a:gd name="adj2" fmla="val 0"/>
          </a:avLst>
        </a:prstGeom>
        <a:solidFill>
          <a:srgbClr val="FF2929"/>
        </a:solidFill>
        <a:ln w="12700" cap="flat" cmpd="sng" algn="ctr">
          <a:solidFill>
            <a:schemeClr val="accent5">
              <a:shade val="80000"/>
              <a:hueOff val="180842"/>
              <a:satOff val="3450"/>
              <a:lumOff val="152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Certificate</a:t>
          </a:r>
        </a:p>
      </dsp:txBody>
      <dsp:txXfrm>
        <a:off x="53998" y="2377493"/>
        <a:ext cx="2181805" cy="1051963"/>
      </dsp:txXfrm>
    </dsp:sp>
    <dsp:sp modelId="{6F85279B-ACF1-42DA-879A-AA23911AD4A4}">
      <dsp:nvSpPr>
        <dsp:cNvPr id="0" name=""/>
        <dsp:cNvSpPr/>
      </dsp:nvSpPr>
      <dsp:spPr>
        <a:xfrm>
          <a:off x="2289801" y="3484754"/>
          <a:ext cx="6517125" cy="1105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Replace  with representative weight</a:t>
          </a:r>
        </a:p>
      </dsp:txBody>
      <dsp:txXfrm>
        <a:off x="2289801" y="3484754"/>
        <a:ext cx="6517125" cy="1105961"/>
      </dsp:txXfrm>
    </dsp:sp>
    <dsp:sp modelId="{F657E114-3D19-45E9-8B58-EA36A14A617F}">
      <dsp:nvSpPr>
        <dsp:cNvPr id="0" name=""/>
        <dsp:cNvSpPr/>
      </dsp:nvSpPr>
      <dsp:spPr>
        <a:xfrm>
          <a:off x="0" y="3484754"/>
          <a:ext cx="2289801" cy="1105961"/>
        </a:xfrm>
        <a:prstGeom prst="round2SameRect">
          <a:avLst>
            <a:gd name="adj1" fmla="val 16670"/>
            <a:gd name="adj2" fmla="val 0"/>
          </a:avLst>
        </a:prstGeom>
        <a:solidFill>
          <a:srgbClr val="FF7171"/>
        </a:solidFill>
        <a:ln w="12700" cap="flat" cmpd="sng" algn="ctr">
          <a:solidFill>
            <a:schemeClr val="accent5">
              <a:shade val="80000"/>
              <a:hueOff val="271263"/>
              <a:satOff val="5175"/>
              <a:lumOff val="228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Crew names  </a:t>
          </a:r>
        </a:p>
      </dsp:txBody>
      <dsp:txXfrm>
        <a:off x="53998" y="3538752"/>
        <a:ext cx="2181805" cy="10519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7887FC-F38C-41A9-AD47-99FA890FBF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D3E955-C80F-4460-B72E-38ADE6B23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A7775-6A32-471C-A61C-E9A1A7FACFBF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5C3A-B7FB-4DED-96E3-6FF68C8570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07015-7BE6-4926-9D08-23ED830585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BC9D0-81D1-4B7C-A61B-7BF198388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726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45A0FC-0A5B-F04D-87A8-C095EBD089BC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6B965-D26C-D04A-B986-EE89930CA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16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48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23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246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20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03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43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10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92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144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08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69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56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82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86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32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439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18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039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82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640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337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11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228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797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05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444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630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715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652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84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81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92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81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68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B965-D26C-D04A-B986-EE89930CAE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46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F9626-7D7E-7745-9042-536CBCBAC5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1F930-33C5-4C46-9412-C65F7D9FB4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48E48-1591-224B-9370-99E2109CF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2B212-6BAF-4D49-8431-233D69881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4D741-F25B-1744-ABA3-F133CD047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09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7D8413-A5E0-410D-B4E4-E7271A079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9BB11A-49FE-45BD-AB7D-D4D319B3E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690F6-0A03-49F6-BCAD-8DDF34DC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0D3DEB-BFF6-4A36-9706-13F4F6600ABC}"/>
              </a:ext>
            </a:extLst>
          </p:cNvPr>
          <p:cNvSpPr/>
          <p:nvPr userDrawn="1"/>
        </p:nvSpPr>
        <p:spPr>
          <a:xfrm>
            <a:off x="-8611" y="16635"/>
            <a:ext cx="1920204" cy="685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D1C49-AA90-4C07-9331-DEC8770706ED}"/>
              </a:ext>
            </a:extLst>
          </p:cNvPr>
          <p:cNvSpPr/>
          <p:nvPr userDrawn="1"/>
        </p:nvSpPr>
        <p:spPr>
          <a:xfrm>
            <a:off x="469452" y="1678232"/>
            <a:ext cx="1161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Data Collection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20B11C-079F-463A-BF40-4BF8553693B7}"/>
              </a:ext>
            </a:extLst>
          </p:cNvPr>
          <p:cNvSpPr/>
          <p:nvPr userDrawn="1"/>
        </p:nvSpPr>
        <p:spPr>
          <a:xfrm>
            <a:off x="465921" y="2661242"/>
            <a:ext cx="1067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Data Cleaning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388ECE-BF81-40C1-A883-8439AF729F44}"/>
              </a:ext>
            </a:extLst>
          </p:cNvPr>
          <p:cNvSpPr/>
          <p:nvPr userDrawn="1"/>
        </p:nvSpPr>
        <p:spPr>
          <a:xfrm>
            <a:off x="391628" y="3692767"/>
            <a:ext cx="133860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Feature</a:t>
            </a:r>
          </a:p>
          <a:p>
            <a:pPr lvl="0">
              <a:lnSpc>
                <a:spcPct val="100000"/>
              </a:lnSpc>
            </a:pPr>
            <a:r>
              <a:rPr lang="en-US" sz="1600" dirty="0"/>
              <a:t>Engineering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926B32-DBA5-4932-8F96-66C77F13080B}"/>
              </a:ext>
            </a:extLst>
          </p:cNvPr>
          <p:cNvSpPr/>
          <p:nvPr userDrawn="1"/>
        </p:nvSpPr>
        <p:spPr>
          <a:xfrm>
            <a:off x="444669" y="4659027"/>
            <a:ext cx="10693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Data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770850-30A4-4D47-9538-982165EA634F}"/>
              </a:ext>
            </a:extLst>
          </p:cNvPr>
          <p:cNvSpPr/>
          <p:nvPr userDrawn="1"/>
        </p:nvSpPr>
        <p:spPr>
          <a:xfrm>
            <a:off x="393817" y="5680212"/>
            <a:ext cx="13059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Modeling &amp; Evaluation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24F8B6-40EF-4C96-BE45-B3F1096AD6A2}"/>
              </a:ext>
            </a:extLst>
          </p:cNvPr>
          <p:cNvSpPr/>
          <p:nvPr userDrawn="1"/>
        </p:nvSpPr>
        <p:spPr>
          <a:xfrm>
            <a:off x="424298" y="618712"/>
            <a:ext cx="11123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Problem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Definition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435358-A73A-4124-9F98-347A7C86632E}"/>
              </a:ext>
            </a:extLst>
          </p:cNvPr>
          <p:cNvSpPr/>
          <p:nvPr userDrawn="1"/>
        </p:nvSpPr>
        <p:spPr>
          <a:xfrm>
            <a:off x="270226" y="16635"/>
            <a:ext cx="1791262" cy="685800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22E99F-AB3E-49CB-99D9-A4B6CFC73727}"/>
              </a:ext>
            </a:extLst>
          </p:cNvPr>
          <p:cNvGrpSpPr/>
          <p:nvPr userDrawn="1"/>
        </p:nvGrpSpPr>
        <p:grpSpPr>
          <a:xfrm>
            <a:off x="-123614" y="-710918"/>
            <a:ext cx="2302934" cy="8630442"/>
            <a:chOff x="-50834" y="-3"/>
            <a:chExt cx="2072672" cy="9642769"/>
          </a:xfrm>
        </p:grpSpPr>
        <p:pic>
          <p:nvPicPr>
            <p:cNvPr id="15" name="Picture 6" descr="Image result for film tape">
              <a:extLst>
                <a:ext uri="{FF2B5EF4-FFF2-40B4-BE49-F238E27FC236}">
                  <a16:creationId xmlns:a16="http://schemas.microsoft.com/office/drawing/2014/main" id="{21EFA07B-AA64-4B97-8906-7036ACE424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167" b="24167"/>
            <a:stretch/>
          </p:blipFill>
          <p:spPr bwMode="auto">
            <a:xfrm rot="5400000">
              <a:off x="-2062497" y="2011661"/>
              <a:ext cx="6096000" cy="2072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Image result for film tape">
              <a:extLst>
                <a:ext uri="{FF2B5EF4-FFF2-40B4-BE49-F238E27FC236}">
                  <a16:creationId xmlns:a16="http://schemas.microsoft.com/office/drawing/2014/main" id="{F35EE647-7DE3-45D7-BAFC-0E8FE4901E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167" b="24167"/>
            <a:stretch/>
          </p:blipFill>
          <p:spPr bwMode="auto">
            <a:xfrm rot="5400000">
              <a:off x="-2062498" y="5558430"/>
              <a:ext cx="6096000" cy="2072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63A882D-A436-4C78-A548-4B77235484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03425" y="533400"/>
            <a:ext cx="9350375" cy="5632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0B81C7-8204-4A0F-827A-8490EE29B96F}"/>
              </a:ext>
            </a:extLst>
          </p:cNvPr>
          <p:cNvSpPr/>
          <p:nvPr userDrawn="1"/>
        </p:nvSpPr>
        <p:spPr>
          <a:xfrm>
            <a:off x="421999" y="2568317"/>
            <a:ext cx="1208680" cy="935525"/>
          </a:xfrm>
          <a:prstGeom prst="rect">
            <a:avLst/>
          </a:prstGeom>
          <a:solidFill>
            <a:srgbClr val="ECF395"/>
          </a:solidFill>
          <a:ln>
            <a:noFill/>
          </a:ln>
          <a:effectLst>
            <a:glow rad="482600">
              <a:schemeClr val="accent4">
                <a:lumMod val="20000"/>
                <a:lumOff val="8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0A08EE-5C46-4BDA-B831-228231975FF7}"/>
              </a:ext>
            </a:extLst>
          </p:cNvPr>
          <p:cNvSpPr/>
          <p:nvPr userDrawn="1"/>
        </p:nvSpPr>
        <p:spPr>
          <a:xfrm>
            <a:off x="572601" y="2646002"/>
            <a:ext cx="1067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2757907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7D8413-A5E0-410D-B4E4-E7271A079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9BB11A-49FE-45BD-AB7D-D4D319B3E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690F6-0A03-49F6-BCAD-8DDF34DC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B2DC25EE-239B-4C5F-AAD1-255A7D5F1E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0D3DEB-BFF6-4A36-9706-13F4F6600ABC}"/>
              </a:ext>
            </a:extLst>
          </p:cNvPr>
          <p:cNvSpPr/>
          <p:nvPr userDrawn="1"/>
        </p:nvSpPr>
        <p:spPr>
          <a:xfrm>
            <a:off x="-8611" y="16635"/>
            <a:ext cx="1920204" cy="685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D1C49-AA90-4C07-9331-DEC8770706ED}"/>
              </a:ext>
            </a:extLst>
          </p:cNvPr>
          <p:cNvSpPr/>
          <p:nvPr userDrawn="1"/>
        </p:nvSpPr>
        <p:spPr>
          <a:xfrm>
            <a:off x="469452" y="1678232"/>
            <a:ext cx="1161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Data Collection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20B11C-079F-463A-BF40-4BF8553693B7}"/>
              </a:ext>
            </a:extLst>
          </p:cNvPr>
          <p:cNvSpPr/>
          <p:nvPr userDrawn="1"/>
        </p:nvSpPr>
        <p:spPr>
          <a:xfrm>
            <a:off x="465921" y="2661242"/>
            <a:ext cx="1067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Data Cleaning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388ECE-BF81-40C1-A883-8439AF729F44}"/>
              </a:ext>
            </a:extLst>
          </p:cNvPr>
          <p:cNvSpPr/>
          <p:nvPr userDrawn="1"/>
        </p:nvSpPr>
        <p:spPr>
          <a:xfrm>
            <a:off x="391628" y="3692767"/>
            <a:ext cx="133860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Feature</a:t>
            </a:r>
          </a:p>
          <a:p>
            <a:pPr lvl="0">
              <a:lnSpc>
                <a:spcPct val="100000"/>
              </a:lnSpc>
            </a:pPr>
            <a:r>
              <a:rPr lang="en-US" sz="1600" dirty="0"/>
              <a:t>Engineering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926B32-DBA5-4932-8F96-66C77F13080B}"/>
              </a:ext>
            </a:extLst>
          </p:cNvPr>
          <p:cNvSpPr/>
          <p:nvPr userDrawn="1"/>
        </p:nvSpPr>
        <p:spPr>
          <a:xfrm>
            <a:off x="444669" y="4659027"/>
            <a:ext cx="10693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Data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770850-30A4-4D47-9538-982165EA634F}"/>
              </a:ext>
            </a:extLst>
          </p:cNvPr>
          <p:cNvSpPr/>
          <p:nvPr userDrawn="1"/>
        </p:nvSpPr>
        <p:spPr>
          <a:xfrm>
            <a:off x="393817" y="5680212"/>
            <a:ext cx="13059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Modeling &amp; Evaluation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24F8B6-40EF-4C96-BE45-B3F1096AD6A2}"/>
              </a:ext>
            </a:extLst>
          </p:cNvPr>
          <p:cNvSpPr/>
          <p:nvPr userDrawn="1"/>
        </p:nvSpPr>
        <p:spPr>
          <a:xfrm>
            <a:off x="424298" y="618712"/>
            <a:ext cx="11123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Problem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Definition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435358-A73A-4124-9F98-347A7C86632E}"/>
              </a:ext>
            </a:extLst>
          </p:cNvPr>
          <p:cNvSpPr/>
          <p:nvPr userDrawn="1"/>
        </p:nvSpPr>
        <p:spPr>
          <a:xfrm>
            <a:off x="270226" y="16635"/>
            <a:ext cx="1791262" cy="685800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22E99F-AB3E-49CB-99D9-A4B6CFC73727}"/>
              </a:ext>
            </a:extLst>
          </p:cNvPr>
          <p:cNvGrpSpPr/>
          <p:nvPr userDrawn="1"/>
        </p:nvGrpSpPr>
        <p:grpSpPr>
          <a:xfrm>
            <a:off x="-123614" y="-710918"/>
            <a:ext cx="2302934" cy="8630442"/>
            <a:chOff x="-50834" y="-3"/>
            <a:chExt cx="2072672" cy="9642769"/>
          </a:xfrm>
        </p:grpSpPr>
        <p:pic>
          <p:nvPicPr>
            <p:cNvPr id="15" name="Picture 6" descr="Image result for film tape">
              <a:extLst>
                <a:ext uri="{FF2B5EF4-FFF2-40B4-BE49-F238E27FC236}">
                  <a16:creationId xmlns:a16="http://schemas.microsoft.com/office/drawing/2014/main" id="{21EFA07B-AA64-4B97-8906-7036ACE424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167" b="24167"/>
            <a:stretch/>
          </p:blipFill>
          <p:spPr bwMode="auto">
            <a:xfrm rot="5400000">
              <a:off x="-2062497" y="2011661"/>
              <a:ext cx="6096000" cy="2072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Image result for film tape">
              <a:extLst>
                <a:ext uri="{FF2B5EF4-FFF2-40B4-BE49-F238E27FC236}">
                  <a16:creationId xmlns:a16="http://schemas.microsoft.com/office/drawing/2014/main" id="{F35EE647-7DE3-45D7-BAFC-0E8FE4901E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167" b="24167"/>
            <a:stretch/>
          </p:blipFill>
          <p:spPr bwMode="auto">
            <a:xfrm rot="5400000">
              <a:off x="-2062498" y="5558430"/>
              <a:ext cx="6096000" cy="2072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63A882D-A436-4C78-A548-4B77235484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03425" y="533400"/>
            <a:ext cx="9350375" cy="5632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0B81C7-8204-4A0F-827A-8490EE29B96F}"/>
              </a:ext>
            </a:extLst>
          </p:cNvPr>
          <p:cNvSpPr/>
          <p:nvPr userDrawn="1"/>
        </p:nvSpPr>
        <p:spPr>
          <a:xfrm>
            <a:off x="421999" y="3589397"/>
            <a:ext cx="1208680" cy="935525"/>
          </a:xfrm>
          <a:prstGeom prst="rect">
            <a:avLst/>
          </a:prstGeom>
          <a:solidFill>
            <a:srgbClr val="ECF395"/>
          </a:solidFill>
          <a:ln>
            <a:noFill/>
          </a:ln>
          <a:effectLst>
            <a:glow rad="482600">
              <a:schemeClr val="accent4">
                <a:lumMod val="20000"/>
                <a:lumOff val="8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37BF8C-E858-4A5B-B57F-FCB7AD01904E}"/>
              </a:ext>
            </a:extLst>
          </p:cNvPr>
          <p:cNvSpPr/>
          <p:nvPr userDrawn="1"/>
        </p:nvSpPr>
        <p:spPr>
          <a:xfrm>
            <a:off x="452588" y="3677527"/>
            <a:ext cx="133860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Feature</a:t>
            </a:r>
          </a:p>
          <a:p>
            <a:pPr lvl="0">
              <a:lnSpc>
                <a:spcPct val="100000"/>
              </a:lnSpc>
            </a:pPr>
            <a:r>
              <a:rPr lang="en-US" sz="1600" dirty="0"/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1808803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7D8413-A5E0-410D-B4E4-E7271A079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9BB11A-49FE-45BD-AB7D-D4D319B3E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690F6-0A03-49F6-BCAD-8DDF34DC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0D3DEB-BFF6-4A36-9706-13F4F6600ABC}"/>
              </a:ext>
            </a:extLst>
          </p:cNvPr>
          <p:cNvSpPr/>
          <p:nvPr userDrawn="1"/>
        </p:nvSpPr>
        <p:spPr>
          <a:xfrm>
            <a:off x="-8611" y="16635"/>
            <a:ext cx="1920204" cy="685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D1C49-AA90-4C07-9331-DEC8770706ED}"/>
              </a:ext>
            </a:extLst>
          </p:cNvPr>
          <p:cNvSpPr/>
          <p:nvPr userDrawn="1"/>
        </p:nvSpPr>
        <p:spPr>
          <a:xfrm>
            <a:off x="469452" y="1678232"/>
            <a:ext cx="1161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Data Collection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20B11C-079F-463A-BF40-4BF8553693B7}"/>
              </a:ext>
            </a:extLst>
          </p:cNvPr>
          <p:cNvSpPr/>
          <p:nvPr userDrawn="1"/>
        </p:nvSpPr>
        <p:spPr>
          <a:xfrm>
            <a:off x="465921" y="2661242"/>
            <a:ext cx="1067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Data Cleaning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388ECE-BF81-40C1-A883-8439AF729F44}"/>
              </a:ext>
            </a:extLst>
          </p:cNvPr>
          <p:cNvSpPr/>
          <p:nvPr userDrawn="1"/>
        </p:nvSpPr>
        <p:spPr>
          <a:xfrm>
            <a:off x="391628" y="3692767"/>
            <a:ext cx="133860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Feature</a:t>
            </a:r>
          </a:p>
          <a:p>
            <a:pPr lvl="0">
              <a:lnSpc>
                <a:spcPct val="100000"/>
              </a:lnSpc>
            </a:pPr>
            <a:r>
              <a:rPr lang="en-US" sz="1600" dirty="0"/>
              <a:t>Engineering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926B32-DBA5-4932-8F96-66C77F13080B}"/>
              </a:ext>
            </a:extLst>
          </p:cNvPr>
          <p:cNvSpPr/>
          <p:nvPr userDrawn="1"/>
        </p:nvSpPr>
        <p:spPr>
          <a:xfrm>
            <a:off x="444669" y="4659027"/>
            <a:ext cx="10693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Data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770850-30A4-4D47-9538-982165EA634F}"/>
              </a:ext>
            </a:extLst>
          </p:cNvPr>
          <p:cNvSpPr/>
          <p:nvPr userDrawn="1"/>
        </p:nvSpPr>
        <p:spPr>
          <a:xfrm>
            <a:off x="393817" y="5680212"/>
            <a:ext cx="13059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Modeling &amp; Evaluation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24F8B6-40EF-4C96-BE45-B3F1096AD6A2}"/>
              </a:ext>
            </a:extLst>
          </p:cNvPr>
          <p:cNvSpPr/>
          <p:nvPr userDrawn="1"/>
        </p:nvSpPr>
        <p:spPr>
          <a:xfrm>
            <a:off x="424298" y="618712"/>
            <a:ext cx="11123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Problem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Definition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435358-A73A-4124-9F98-347A7C86632E}"/>
              </a:ext>
            </a:extLst>
          </p:cNvPr>
          <p:cNvSpPr/>
          <p:nvPr userDrawn="1"/>
        </p:nvSpPr>
        <p:spPr>
          <a:xfrm>
            <a:off x="270226" y="16635"/>
            <a:ext cx="1791262" cy="685800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22E99F-AB3E-49CB-99D9-A4B6CFC73727}"/>
              </a:ext>
            </a:extLst>
          </p:cNvPr>
          <p:cNvGrpSpPr/>
          <p:nvPr userDrawn="1"/>
        </p:nvGrpSpPr>
        <p:grpSpPr>
          <a:xfrm>
            <a:off x="-123614" y="-710918"/>
            <a:ext cx="2302934" cy="8630442"/>
            <a:chOff x="-50834" y="-3"/>
            <a:chExt cx="2072672" cy="9642769"/>
          </a:xfrm>
        </p:grpSpPr>
        <p:pic>
          <p:nvPicPr>
            <p:cNvPr id="15" name="Picture 6" descr="Image result for film tape">
              <a:extLst>
                <a:ext uri="{FF2B5EF4-FFF2-40B4-BE49-F238E27FC236}">
                  <a16:creationId xmlns:a16="http://schemas.microsoft.com/office/drawing/2014/main" id="{21EFA07B-AA64-4B97-8906-7036ACE424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167" b="24167"/>
            <a:stretch/>
          </p:blipFill>
          <p:spPr bwMode="auto">
            <a:xfrm rot="5400000">
              <a:off x="-2062497" y="2011661"/>
              <a:ext cx="6096000" cy="2072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Image result for film tape">
              <a:extLst>
                <a:ext uri="{FF2B5EF4-FFF2-40B4-BE49-F238E27FC236}">
                  <a16:creationId xmlns:a16="http://schemas.microsoft.com/office/drawing/2014/main" id="{F35EE647-7DE3-45D7-BAFC-0E8FE4901E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167" b="24167"/>
            <a:stretch/>
          </p:blipFill>
          <p:spPr bwMode="auto">
            <a:xfrm rot="5400000">
              <a:off x="-2062498" y="5558430"/>
              <a:ext cx="6096000" cy="2072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63A882D-A436-4C78-A548-4B77235484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03425" y="533400"/>
            <a:ext cx="9350375" cy="5632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0B81C7-8204-4A0F-827A-8490EE29B96F}"/>
              </a:ext>
            </a:extLst>
          </p:cNvPr>
          <p:cNvSpPr/>
          <p:nvPr userDrawn="1"/>
        </p:nvSpPr>
        <p:spPr>
          <a:xfrm>
            <a:off x="421999" y="4671437"/>
            <a:ext cx="1208680" cy="935525"/>
          </a:xfrm>
          <a:prstGeom prst="rect">
            <a:avLst/>
          </a:prstGeom>
          <a:solidFill>
            <a:srgbClr val="ECF395"/>
          </a:solidFill>
          <a:ln>
            <a:noFill/>
          </a:ln>
          <a:effectLst>
            <a:glow rad="482600">
              <a:schemeClr val="accent4">
                <a:lumMod val="20000"/>
                <a:lumOff val="8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389589-C231-4C7D-9934-3DE9176F6233}"/>
              </a:ext>
            </a:extLst>
          </p:cNvPr>
          <p:cNvSpPr/>
          <p:nvPr userDrawn="1"/>
        </p:nvSpPr>
        <p:spPr>
          <a:xfrm>
            <a:off x="475149" y="4643787"/>
            <a:ext cx="10693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Data Analysis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59BC5CC-359A-4064-9114-727A20A18E96}"/>
              </a:ext>
            </a:extLst>
          </p:cNvPr>
          <p:cNvSpPr/>
          <p:nvPr userDrawn="1"/>
        </p:nvSpPr>
        <p:spPr>
          <a:xfrm>
            <a:off x="-4559183" y="5664972"/>
            <a:ext cx="13059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Modeling &amp; Evaluation</a:t>
            </a:r>
          </a:p>
        </p:txBody>
      </p:sp>
    </p:spTree>
    <p:extLst>
      <p:ext uri="{BB962C8B-B14F-4D97-AF65-F5344CB8AC3E}">
        <p14:creationId xmlns:p14="http://schemas.microsoft.com/office/powerpoint/2010/main" val="3535142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7D8413-A5E0-410D-B4E4-E7271A079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9BB11A-49FE-45BD-AB7D-D4D319B3E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690F6-0A03-49F6-BCAD-8DDF34DC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0D3DEB-BFF6-4A36-9706-13F4F6600ABC}"/>
              </a:ext>
            </a:extLst>
          </p:cNvPr>
          <p:cNvSpPr/>
          <p:nvPr userDrawn="1"/>
        </p:nvSpPr>
        <p:spPr>
          <a:xfrm>
            <a:off x="-8611" y="16635"/>
            <a:ext cx="1920204" cy="685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D1C49-AA90-4C07-9331-DEC8770706ED}"/>
              </a:ext>
            </a:extLst>
          </p:cNvPr>
          <p:cNvSpPr/>
          <p:nvPr userDrawn="1"/>
        </p:nvSpPr>
        <p:spPr>
          <a:xfrm>
            <a:off x="469452" y="1678232"/>
            <a:ext cx="1161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Data Collection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20B11C-079F-463A-BF40-4BF8553693B7}"/>
              </a:ext>
            </a:extLst>
          </p:cNvPr>
          <p:cNvSpPr/>
          <p:nvPr userDrawn="1"/>
        </p:nvSpPr>
        <p:spPr>
          <a:xfrm>
            <a:off x="465921" y="2661242"/>
            <a:ext cx="1067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Data Cleaning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388ECE-BF81-40C1-A883-8439AF729F44}"/>
              </a:ext>
            </a:extLst>
          </p:cNvPr>
          <p:cNvSpPr/>
          <p:nvPr userDrawn="1"/>
        </p:nvSpPr>
        <p:spPr>
          <a:xfrm>
            <a:off x="391628" y="3692767"/>
            <a:ext cx="133860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Feature</a:t>
            </a:r>
          </a:p>
          <a:p>
            <a:pPr lvl="0">
              <a:lnSpc>
                <a:spcPct val="100000"/>
              </a:lnSpc>
            </a:pPr>
            <a:r>
              <a:rPr lang="en-US" sz="1600" dirty="0"/>
              <a:t>Engineering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926B32-DBA5-4932-8F96-66C77F13080B}"/>
              </a:ext>
            </a:extLst>
          </p:cNvPr>
          <p:cNvSpPr/>
          <p:nvPr userDrawn="1"/>
        </p:nvSpPr>
        <p:spPr>
          <a:xfrm>
            <a:off x="444669" y="4659027"/>
            <a:ext cx="10693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Data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770850-30A4-4D47-9538-982165EA634F}"/>
              </a:ext>
            </a:extLst>
          </p:cNvPr>
          <p:cNvSpPr/>
          <p:nvPr userDrawn="1"/>
        </p:nvSpPr>
        <p:spPr>
          <a:xfrm>
            <a:off x="393817" y="5680212"/>
            <a:ext cx="13059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Modeling &amp; Evaluation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24F8B6-40EF-4C96-BE45-B3F1096AD6A2}"/>
              </a:ext>
            </a:extLst>
          </p:cNvPr>
          <p:cNvSpPr/>
          <p:nvPr userDrawn="1"/>
        </p:nvSpPr>
        <p:spPr>
          <a:xfrm>
            <a:off x="424298" y="618712"/>
            <a:ext cx="11123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Problem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Definition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435358-A73A-4124-9F98-347A7C86632E}"/>
              </a:ext>
            </a:extLst>
          </p:cNvPr>
          <p:cNvSpPr/>
          <p:nvPr userDrawn="1"/>
        </p:nvSpPr>
        <p:spPr>
          <a:xfrm>
            <a:off x="270226" y="16635"/>
            <a:ext cx="1791262" cy="685800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22E99F-AB3E-49CB-99D9-A4B6CFC73727}"/>
              </a:ext>
            </a:extLst>
          </p:cNvPr>
          <p:cNvGrpSpPr/>
          <p:nvPr userDrawn="1"/>
        </p:nvGrpSpPr>
        <p:grpSpPr>
          <a:xfrm>
            <a:off x="-123614" y="-710918"/>
            <a:ext cx="2302934" cy="8630442"/>
            <a:chOff x="-50834" y="-3"/>
            <a:chExt cx="2072672" cy="9642769"/>
          </a:xfrm>
        </p:grpSpPr>
        <p:pic>
          <p:nvPicPr>
            <p:cNvPr id="15" name="Picture 6" descr="Image result for film tape">
              <a:extLst>
                <a:ext uri="{FF2B5EF4-FFF2-40B4-BE49-F238E27FC236}">
                  <a16:creationId xmlns:a16="http://schemas.microsoft.com/office/drawing/2014/main" id="{21EFA07B-AA64-4B97-8906-7036ACE424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167" b="24167"/>
            <a:stretch/>
          </p:blipFill>
          <p:spPr bwMode="auto">
            <a:xfrm rot="5400000">
              <a:off x="-2062497" y="2011661"/>
              <a:ext cx="6096000" cy="2072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Image result for film tape">
              <a:extLst>
                <a:ext uri="{FF2B5EF4-FFF2-40B4-BE49-F238E27FC236}">
                  <a16:creationId xmlns:a16="http://schemas.microsoft.com/office/drawing/2014/main" id="{F35EE647-7DE3-45D7-BAFC-0E8FE4901E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167" b="24167"/>
            <a:stretch/>
          </p:blipFill>
          <p:spPr bwMode="auto">
            <a:xfrm rot="5400000">
              <a:off x="-2062498" y="5558430"/>
              <a:ext cx="6096000" cy="2072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63A882D-A436-4C78-A548-4B77235484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03425" y="533400"/>
            <a:ext cx="9350375" cy="5632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0B81C7-8204-4A0F-827A-8490EE29B96F}"/>
              </a:ext>
            </a:extLst>
          </p:cNvPr>
          <p:cNvSpPr/>
          <p:nvPr userDrawn="1"/>
        </p:nvSpPr>
        <p:spPr>
          <a:xfrm>
            <a:off x="421999" y="5707757"/>
            <a:ext cx="1208680" cy="935525"/>
          </a:xfrm>
          <a:prstGeom prst="rect">
            <a:avLst/>
          </a:prstGeom>
          <a:solidFill>
            <a:srgbClr val="ECF395"/>
          </a:solidFill>
          <a:ln>
            <a:noFill/>
          </a:ln>
          <a:effectLst>
            <a:glow rad="482600">
              <a:schemeClr val="accent4">
                <a:lumMod val="20000"/>
                <a:lumOff val="8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59BC5CC-359A-4064-9114-727A20A18E96}"/>
              </a:ext>
            </a:extLst>
          </p:cNvPr>
          <p:cNvSpPr/>
          <p:nvPr userDrawn="1"/>
        </p:nvSpPr>
        <p:spPr>
          <a:xfrm>
            <a:off x="393817" y="5664972"/>
            <a:ext cx="13059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Modeling &amp; Evaluation</a:t>
            </a:r>
          </a:p>
        </p:txBody>
      </p:sp>
    </p:spTree>
    <p:extLst>
      <p:ext uri="{BB962C8B-B14F-4D97-AF65-F5344CB8AC3E}">
        <p14:creationId xmlns:p14="http://schemas.microsoft.com/office/powerpoint/2010/main" val="466021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391D-385E-8E4A-8E50-A770A767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E4AEB-8890-FB4C-9357-1599BA7E0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57DB5-6AF4-244A-898D-6BB44436D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D6887-63A8-AD44-8B69-DB3CC49EF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611135-10D8-3247-B7AB-4C304B942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CD833-7FB6-5C42-BAB7-1442AAF3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21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EC7DA-A75E-DB4E-9317-36C15186F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4E4700-741D-2845-A244-7D0F9D927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A1710-75AE-C243-B691-AB2B08D68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DCEA1-F051-B24B-B13A-B95A347B4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442E7-E610-1D4A-A3CC-441CDE5C0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755343-85B7-4D45-8C25-E6E2D79A0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89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2165E-34C8-CB48-864E-0C0D5F2E0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A51F7C-CFF4-4F45-9E86-5AF6F1C4F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F3717-9778-7C44-8403-03591A59D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3E464-4AAD-E048-B787-7E214C2E8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29C20-E65D-6D47-ADAD-FBB74AD79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9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C000C1-13A2-FE44-8930-E7922A86DF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486E7-908D-F84F-B482-51C09FA220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D45C6-A48B-5642-B00F-FC0F05726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00EA3-541E-C548-8831-C5B41149E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AEC4D-E6C1-7C49-A859-B6CCF700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21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480F0-22C4-EE4E-A924-314C27B80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B8744-2A67-3345-9353-C94668C6D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0D63F-0EE4-6F4F-8642-53B8F60C6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DB0B4-A1E3-E145-A0BF-FE626B809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6FB6A-0495-2749-A510-93AA326BC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15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C9519-0F82-0541-8CB6-B161963B0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4CF0A-FE7D-B446-8B96-0A3303B6D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4BE80-12B4-0E45-ABC5-6DAAA2DB5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8260D-43F9-E540-A548-91A8AFBE4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5556F-E000-8C49-B7E6-6F5706919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3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EBE1D-3747-AB48-A2E6-05D0F32E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4B53E-AA9E-0D47-B92A-A59CF62EE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749458-E918-BF4C-BD07-7B0BF481B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30135-0143-6F4F-8909-9D0AC7DA5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46267-C752-9942-861F-96B5F9F16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C5850-C187-AA44-9DBE-8F91FF01A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67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E28D3-103D-7245-8EE7-5A253F299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97635-F8EA-184D-8DE9-0708C8D91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5FBA5B-0ACC-FB4D-B04F-B17CA94E1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C9FC81-8F5E-2A4B-B6E3-32A9CA64F8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FFA80-EB71-664B-BCF8-222F75BB08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FDB665-2920-1D45-9DBD-3D4000216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6B8616-162E-9D43-BDA2-4181141C0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C6765-33C2-EF4C-B5B0-DEA494628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76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1BC77-E790-BA47-B7A1-CBF3BE232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E3680D-8EB9-0244-8B3D-F6664389B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2F5AA2-791A-0C44-9BED-A1285E69B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59C565-4DA5-2B40-9D35-FD73F07C8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26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5C3764-E93D-9E47-ABA7-2D24AC68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617378-9584-D74D-BDD0-7808C2440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8D156-9A03-5342-899A-CD3A234A2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76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7D8413-A5E0-410D-B4E4-E7271A079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9BB11A-49FE-45BD-AB7D-D4D319B3E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690F6-0A03-49F6-BCAD-8DDF34DC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0D3DEB-BFF6-4A36-9706-13F4F6600ABC}"/>
              </a:ext>
            </a:extLst>
          </p:cNvPr>
          <p:cNvSpPr/>
          <p:nvPr userDrawn="1"/>
        </p:nvSpPr>
        <p:spPr>
          <a:xfrm>
            <a:off x="-8611" y="16635"/>
            <a:ext cx="1920204" cy="685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D1C49-AA90-4C07-9331-DEC8770706ED}"/>
              </a:ext>
            </a:extLst>
          </p:cNvPr>
          <p:cNvSpPr/>
          <p:nvPr userDrawn="1"/>
        </p:nvSpPr>
        <p:spPr>
          <a:xfrm>
            <a:off x="469452" y="1678232"/>
            <a:ext cx="1161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Data Collection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20B11C-079F-463A-BF40-4BF8553693B7}"/>
              </a:ext>
            </a:extLst>
          </p:cNvPr>
          <p:cNvSpPr/>
          <p:nvPr userDrawn="1"/>
        </p:nvSpPr>
        <p:spPr>
          <a:xfrm>
            <a:off x="465921" y="2661242"/>
            <a:ext cx="1067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Data Cleaning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388ECE-BF81-40C1-A883-8439AF729F44}"/>
              </a:ext>
            </a:extLst>
          </p:cNvPr>
          <p:cNvSpPr/>
          <p:nvPr userDrawn="1"/>
        </p:nvSpPr>
        <p:spPr>
          <a:xfrm>
            <a:off x="391628" y="3692767"/>
            <a:ext cx="133860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Feature</a:t>
            </a:r>
          </a:p>
          <a:p>
            <a:pPr lvl="0">
              <a:lnSpc>
                <a:spcPct val="100000"/>
              </a:lnSpc>
            </a:pPr>
            <a:r>
              <a:rPr lang="en-US" sz="1600" dirty="0"/>
              <a:t>Engineering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926B32-DBA5-4932-8F96-66C77F13080B}"/>
              </a:ext>
            </a:extLst>
          </p:cNvPr>
          <p:cNvSpPr/>
          <p:nvPr userDrawn="1"/>
        </p:nvSpPr>
        <p:spPr>
          <a:xfrm>
            <a:off x="444669" y="4659027"/>
            <a:ext cx="10693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Data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770850-30A4-4D47-9538-982165EA634F}"/>
              </a:ext>
            </a:extLst>
          </p:cNvPr>
          <p:cNvSpPr/>
          <p:nvPr userDrawn="1"/>
        </p:nvSpPr>
        <p:spPr>
          <a:xfrm>
            <a:off x="393817" y="5680212"/>
            <a:ext cx="13059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Modeling &amp; Evaluation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24F8B6-40EF-4C96-BE45-B3F1096AD6A2}"/>
              </a:ext>
            </a:extLst>
          </p:cNvPr>
          <p:cNvSpPr/>
          <p:nvPr userDrawn="1"/>
        </p:nvSpPr>
        <p:spPr>
          <a:xfrm>
            <a:off x="424298" y="618712"/>
            <a:ext cx="11123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Problem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Definition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435358-A73A-4124-9F98-347A7C86632E}"/>
              </a:ext>
            </a:extLst>
          </p:cNvPr>
          <p:cNvSpPr/>
          <p:nvPr userDrawn="1"/>
        </p:nvSpPr>
        <p:spPr>
          <a:xfrm>
            <a:off x="270226" y="16635"/>
            <a:ext cx="1791262" cy="685800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22E99F-AB3E-49CB-99D9-A4B6CFC73727}"/>
              </a:ext>
            </a:extLst>
          </p:cNvPr>
          <p:cNvGrpSpPr/>
          <p:nvPr userDrawn="1"/>
        </p:nvGrpSpPr>
        <p:grpSpPr>
          <a:xfrm>
            <a:off x="-123614" y="-710918"/>
            <a:ext cx="2302934" cy="8630442"/>
            <a:chOff x="-50834" y="-3"/>
            <a:chExt cx="2072672" cy="9642769"/>
          </a:xfrm>
        </p:grpSpPr>
        <p:pic>
          <p:nvPicPr>
            <p:cNvPr id="15" name="Picture 6" descr="Image result for film tape">
              <a:extLst>
                <a:ext uri="{FF2B5EF4-FFF2-40B4-BE49-F238E27FC236}">
                  <a16:creationId xmlns:a16="http://schemas.microsoft.com/office/drawing/2014/main" id="{21EFA07B-AA64-4B97-8906-7036ACE424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167" b="24167"/>
            <a:stretch/>
          </p:blipFill>
          <p:spPr bwMode="auto">
            <a:xfrm rot="5400000">
              <a:off x="-2062497" y="2011661"/>
              <a:ext cx="6096000" cy="2072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Image result for film tape">
              <a:extLst>
                <a:ext uri="{FF2B5EF4-FFF2-40B4-BE49-F238E27FC236}">
                  <a16:creationId xmlns:a16="http://schemas.microsoft.com/office/drawing/2014/main" id="{F35EE647-7DE3-45D7-BAFC-0E8FE4901E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167" b="24167"/>
            <a:stretch/>
          </p:blipFill>
          <p:spPr bwMode="auto">
            <a:xfrm rot="5400000">
              <a:off x="-2062498" y="5558430"/>
              <a:ext cx="6096000" cy="2072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63A882D-A436-4C78-A548-4B77235484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03425" y="533400"/>
            <a:ext cx="9350375" cy="5632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0B81C7-8204-4A0F-827A-8490EE29B96F}"/>
              </a:ext>
            </a:extLst>
          </p:cNvPr>
          <p:cNvSpPr/>
          <p:nvPr userDrawn="1"/>
        </p:nvSpPr>
        <p:spPr>
          <a:xfrm>
            <a:off x="421999" y="419477"/>
            <a:ext cx="1208680" cy="935525"/>
          </a:xfrm>
          <a:prstGeom prst="rect">
            <a:avLst/>
          </a:prstGeom>
          <a:solidFill>
            <a:srgbClr val="ECF395"/>
          </a:solidFill>
          <a:ln>
            <a:noFill/>
          </a:ln>
          <a:effectLst>
            <a:glow rad="482600">
              <a:schemeClr val="accent4">
                <a:lumMod val="20000"/>
                <a:lumOff val="8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77A4C3-8C4B-4736-AA21-03AFDB2D21CF}"/>
              </a:ext>
            </a:extLst>
          </p:cNvPr>
          <p:cNvSpPr/>
          <p:nvPr userDrawn="1"/>
        </p:nvSpPr>
        <p:spPr>
          <a:xfrm>
            <a:off x="454778" y="603472"/>
            <a:ext cx="11123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Problem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618387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7D8413-A5E0-410D-B4E4-E7271A079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9BB11A-49FE-45BD-AB7D-D4D319B3E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690F6-0A03-49F6-BCAD-8DDF34DC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0D3DEB-BFF6-4A36-9706-13F4F6600ABC}"/>
              </a:ext>
            </a:extLst>
          </p:cNvPr>
          <p:cNvSpPr/>
          <p:nvPr userDrawn="1"/>
        </p:nvSpPr>
        <p:spPr>
          <a:xfrm>
            <a:off x="-8611" y="16635"/>
            <a:ext cx="1920204" cy="685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D1C49-AA90-4C07-9331-DEC8770706ED}"/>
              </a:ext>
            </a:extLst>
          </p:cNvPr>
          <p:cNvSpPr/>
          <p:nvPr userDrawn="1"/>
        </p:nvSpPr>
        <p:spPr>
          <a:xfrm>
            <a:off x="469452" y="1678232"/>
            <a:ext cx="1161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Data Collection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20B11C-079F-463A-BF40-4BF8553693B7}"/>
              </a:ext>
            </a:extLst>
          </p:cNvPr>
          <p:cNvSpPr/>
          <p:nvPr userDrawn="1"/>
        </p:nvSpPr>
        <p:spPr>
          <a:xfrm>
            <a:off x="465921" y="2661242"/>
            <a:ext cx="1067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Data Cleaning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388ECE-BF81-40C1-A883-8439AF729F44}"/>
              </a:ext>
            </a:extLst>
          </p:cNvPr>
          <p:cNvSpPr/>
          <p:nvPr userDrawn="1"/>
        </p:nvSpPr>
        <p:spPr>
          <a:xfrm>
            <a:off x="391628" y="3692767"/>
            <a:ext cx="133860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Feature</a:t>
            </a:r>
          </a:p>
          <a:p>
            <a:pPr lvl="0">
              <a:lnSpc>
                <a:spcPct val="100000"/>
              </a:lnSpc>
            </a:pPr>
            <a:r>
              <a:rPr lang="en-US" sz="1600" dirty="0"/>
              <a:t>Engineering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926B32-DBA5-4932-8F96-66C77F13080B}"/>
              </a:ext>
            </a:extLst>
          </p:cNvPr>
          <p:cNvSpPr/>
          <p:nvPr userDrawn="1"/>
        </p:nvSpPr>
        <p:spPr>
          <a:xfrm>
            <a:off x="444669" y="4659027"/>
            <a:ext cx="10693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Data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770850-30A4-4D47-9538-982165EA634F}"/>
              </a:ext>
            </a:extLst>
          </p:cNvPr>
          <p:cNvSpPr/>
          <p:nvPr userDrawn="1"/>
        </p:nvSpPr>
        <p:spPr>
          <a:xfrm>
            <a:off x="393817" y="5680212"/>
            <a:ext cx="13059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Modeling &amp; Evaluation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24F8B6-40EF-4C96-BE45-B3F1096AD6A2}"/>
              </a:ext>
            </a:extLst>
          </p:cNvPr>
          <p:cNvSpPr/>
          <p:nvPr userDrawn="1"/>
        </p:nvSpPr>
        <p:spPr>
          <a:xfrm>
            <a:off x="424298" y="618712"/>
            <a:ext cx="11123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Problem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Definition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435358-A73A-4124-9F98-347A7C86632E}"/>
              </a:ext>
            </a:extLst>
          </p:cNvPr>
          <p:cNvSpPr/>
          <p:nvPr userDrawn="1"/>
        </p:nvSpPr>
        <p:spPr>
          <a:xfrm>
            <a:off x="270226" y="16635"/>
            <a:ext cx="1791262" cy="685800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22E99F-AB3E-49CB-99D9-A4B6CFC73727}"/>
              </a:ext>
            </a:extLst>
          </p:cNvPr>
          <p:cNvGrpSpPr/>
          <p:nvPr userDrawn="1"/>
        </p:nvGrpSpPr>
        <p:grpSpPr>
          <a:xfrm>
            <a:off x="-123614" y="-710918"/>
            <a:ext cx="2302934" cy="8630442"/>
            <a:chOff x="-50834" y="-3"/>
            <a:chExt cx="2072672" cy="9642769"/>
          </a:xfrm>
        </p:grpSpPr>
        <p:pic>
          <p:nvPicPr>
            <p:cNvPr id="15" name="Picture 6" descr="Image result for film tape">
              <a:extLst>
                <a:ext uri="{FF2B5EF4-FFF2-40B4-BE49-F238E27FC236}">
                  <a16:creationId xmlns:a16="http://schemas.microsoft.com/office/drawing/2014/main" id="{21EFA07B-AA64-4B97-8906-7036ACE424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167" b="24167"/>
            <a:stretch/>
          </p:blipFill>
          <p:spPr bwMode="auto">
            <a:xfrm rot="5400000">
              <a:off x="-2062497" y="2011661"/>
              <a:ext cx="6096000" cy="2072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Image result for film tape">
              <a:extLst>
                <a:ext uri="{FF2B5EF4-FFF2-40B4-BE49-F238E27FC236}">
                  <a16:creationId xmlns:a16="http://schemas.microsoft.com/office/drawing/2014/main" id="{F35EE647-7DE3-45D7-BAFC-0E8FE4901E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167" b="24167"/>
            <a:stretch/>
          </p:blipFill>
          <p:spPr bwMode="auto">
            <a:xfrm rot="5400000">
              <a:off x="-2062498" y="5558430"/>
              <a:ext cx="6096000" cy="2072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63A882D-A436-4C78-A548-4B77235484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03425" y="533400"/>
            <a:ext cx="9350375" cy="5632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0B81C7-8204-4A0F-827A-8490EE29B96F}"/>
              </a:ext>
            </a:extLst>
          </p:cNvPr>
          <p:cNvSpPr/>
          <p:nvPr userDrawn="1"/>
        </p:nvSpPr>
        <p:spPr>
          <a:xfrm>
            <a:off x="421999" y="1486277"/>
            <a:ext cx="1208680" cy="935525"/>
          </a:xfrm>
          <a:prstGeom prst="rect">
            <a:avLst/>
          </a:prstGeom>
          <a:solidFill>
            <a:srgbClr val="ECF395"/>
          </a:solidFill>
          <a:ln>
            <a:noFill/>
          </a:ln>
          <a:effectLst>
            <a:glow rad="482600">
              <a:schemeClr val="accent4">
                <a:lumMod val="20000"/>
                <a:lumOff val="8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55D27B-EF9A-4A81-8C97-8BE1ABB30DB5}"/>
              </a:ext>
            </a:extLst>
          </p:cNvPr>
          <p:cNvSpPr/>
          <p:nvPr userDrawn="1"/>
        </p:nvSpPr>
        <p:spPr>
          <a:xfrm>
            <a:off x="438972" y="1662992"/>
            <a:ext cx="1161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195903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7C0AF1-AF54-4E42-A2E2-80FBFBDAA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F6B63-965E-CB4E-A35C-876943F89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F9580-51C9-854F-AD34-D2FA7A7E78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6FF37-AFEE-644F-917F-C5D0346EA9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74F6F-83F7-264F-826E-9D8C55201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3327" y="658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0634E8-4753-4822-8ECD-19682A5BDEEB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alphaModFix amt="54000"/>
          </a:blip>
          <a:stretch>
            <a:fillRect/>
          </a:stretch>
        </p:blipFill>
        <p:spPr>
          <a:xfrm>
            <a:off x="10778924" y="681037"/>
            <a:ext cx="676507" cy="67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55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tiff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oscar">
            <a:extLst>
              <a:ext uri="{FF2B5EF4-FFF2-40B4-BE49-F238E27FC236}">
                <a16:creationId xmlns:a16="http://schemas.microsoft.com/office/drawing/2014/main" id="{2C87FE98-4941-434F-B324-9BFA351F4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2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D8A30A-7F17-430C-8FBD-CF5017B30A14}"/>
              </a:ext>
            </a:extLst>
          </p:cNvPr>
          <p:cNvSpPr/>
          <p:nvPr/>
        </p:nvSpPr>
        <p:spPr>
          <a:xfrm>
            <a:off x="629188" y="-1"/>
            <a:ext cx="4040156" cy="685800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BBC6C-21DC-7E45-B869-1F0D7DCCC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975" y="328246"/>
            <a:ext cx="4610582" cy="4788881"/>
          </a:xfrm>
          <a:ln>
            <a:noFill/>
          </a:ln>
        </p:spPr>
        <p:txBody>
          <a:bodyPr anchor="b">
            <a:normAutofit/>
          </a:bodyPr>
          <a:lstStyle/>
          <a:p>
            <a:r>
              <a:rPr lang="en-US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Movies Business Analysis </a:t>
            </a:r>
          </a:p>
        </p:txBody>
      </p:sp>
    </p:spTree>
    <p:extLst>
      <p:ext uri="{BB962C8B-B14F-4D97-AF65-F5344CB8AC3E}">
        <p14:creationId xmlns:p14="http://schemas.microsoft.com/office/powerpoint/2010/main" val="135414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8D452-44E3-4A9F-B247-5DC3D29CA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b="1" dirty="0"/>
              <a:t>Adding new columns:</a:t>
            </a:r>
          </a:p>
          <a:p>
            <a:pPr lvl="1"/>
            <a:r>
              <a:rPr lang="en-US" sz="1600" b="1" dirty="0"/>
              <a:t>Split date</a:t>
            </a:r>
            <a:endParaRPr lang="en-US" sz="1600" dirty="0"/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5A160A-D6AF-478D-9260-AD0BC6764EB6}"/>
              </a:ext>
            </a:extLst>
          </p:cNvPr>
          <p:cNvSpPr/>
          <p:nvPr/>
        </p:nvSpPr>
        <p:spPr>
          <a:xfrm>
            <a:off x="3980951" y="1888312"/>
            <a:ext cx="4230097" cy="6676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Date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E7DDF4-148C-4746-AF98-66AEA9D3EF85}"/>
              </a:ext>
            </a:extLst>
          </p:cNvPr>
          <p:cNvSpPr/>
          <p:nvPr/>
        </p:nvSpPr>
        <p:spPr>
          <a:xfrm>
            <a:off x="3980950" y="2555993"/>
            <a:ext cx="4230097" cy="873007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08 Apr 2019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1E9896-9CED-4096-BDDE-E7ADCC650575}"/>
              </a:ext>
            </a:extLst>
          </p:cNvPr>
          <p:cNvSpPr/>
          <p:nvPr/>
        </p:nvSpPr>
        <p:spPr>
          <a:xfrm>
            <a:off x="5593078" y="2788361"/>
            <a:ext cx="609600" cy="457200"/>
          </a:xfrm>
          <a:custGeom>
            <a:avLst/>
            <a:gdLst>
              <a:gd name="connsiteX0" fmla="*/ 0 w 609600"/>
              <a:gd name="connsiteY0" fmla="*/ 76202 h 457200"/>
              <a:gd name="connsiteX1" fmla="*/ 76202 w 609600"/>
              <a:gd name="connsiteY1" fmla="*/ 0 h 457200"/>
              <a:gd name="connsiteX2" fmla="*/ 533398 w 609600"/>
              <a:gd name="connsiteY2" fmla="*/ 0 h 457200"/>
              <a:gd name="connsiteX3" fmla="*/ 609600 w 609600"/>
              <a:gd name="connsiteY3" fmla="*/ 76202 h 457200"/>
              <a:gd name="connsiteX4" fmla="*/ 609600 w 609600"/>
              <a:gd name="connsiteY4" fmla="*/ 380998 h 457200"/>
              <a:gd name="connsiteX5" fmla="*/ 533398 w 609600"/>
              <a:gd name="connsiteY5" fmla="*/ 457200 h 457200"/>
              <a:gd name="connsiteX6" fmla="*/ 76202 w 609600"/>
              <a:gd name="connsiteY6" fmla="*/ 457200 h 457200"/>
              <a:gd name="connsiteX7" fmla="*/ 0 w 609600"/>
              <a:gd name="connsiteY7" fmla="*/ 380998 h 457200"/>
              <a:gd name="connsiteX8" fmla="*/ 0 w 609600"/>
              <a:gd name="connsiteY8" fmla="*/ 76202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57200" extrusionOk="0">
                <a:moveTo>
                  <a:pt x="0" y="76202"/>
                </a:moveTo>
                <a:cubicBezTo>
                  <a:pt x="-267" y="31150"/>
                  <a:pt x="38805" y="-3000"/>
                  <a:pt x="76202" y="0"/>
                </a:cubicBezTo>
                <a:cubicBezTo>
                  <a:pt x="268121" y="4027"/>
                  <a:pt x="341265" y="-14081"/>
                  <a:pt x="533398" y="0"/>
                </a:cubicBezTo>
                <a:cubicBezTo>
                  <a:pt x="571926" y="-3267"/>
                  <a:pt x="608725" y="35332"/>
                  <a:pt x="609600" y="76202"/>
                </a:cubicBezTo>
                <a:cubicBezTo>
                  <a:pt x="590575" y="223853"/>
                  <a:pt x="605546" y="297549"/>
                  <a:pt x="609600" y="380998"/>
                </a:cubicBezTo>
                <a:cubicBezTo>
                  <a:pt x="610145" y="423052"/>
                  <a:pt x="578232" y="452206"/>
                  <a:pt x="533398" y="457200"/>
                </a:cubicBezTo>
                <a:cubicBezTo>
                  <a:pt x="465962" y="495788"/>
                  <a:pt x="213922" y="439452"/>
                  <a:pt x="76202" y="457200"/>
                </a:cubicBezTo>
                <a:cubicBezTo>
                  <a:pt x="40883" y="455431"/>
                  <a:pt x="-4952" y="417059"/>
                  <a:pt x="0" y="380998"/>
                </a:cubicBezTo>
                <a:cubicBezTo>
                  <a:pt x="15764" y="336488"/>
                  <a:pt x="1788" y="150142"/>
                  <a:pt x="0" y="76202"/>
                </a:cubicBezTo>
                <a:close/>
              </a:path>
            </a:pathLst>
          </a:custGeom>
          <a:noFill/>
          <a:ln w="1905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207377419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4C0CF77-1A91-47AB-B6DA-B2ADE708B0ED}"/>
              </a:ext>
            </a:extLst>
          </p:cNvPr>
          <p:cNvSpPr/>
          <p:nvPr/>
        </p:nvSpPr>
        <p:spPr>
          <a:xfrm>
            <a:off x="6233156" y="2766476"/>
            <a:ext cx="838204" cy="457200"/>
          </a:xfrm>
          <a:custGeom>
            <a:avLst/>
            <a:gdLst>
              <a:gd name="connsiteX0" fmla="*/ 0 w 838204"/>
              <a:gd name="connsiteY0" fmla="*/ 76202 h 457200"/>
              <a:gd name="connsiteX1" fmla="*/ 76202 w 838204"/>
              <a:gd name="connsiteY1" fmla="*/ 0 h 457200"/>
              <a:gd name="connsiteX2" fmla="*/ 762002 w 838204"/>
              <a:gd name="connsiteY2" fmla="*/ 0 h 457200"/>
              <a:gd name="connsiteX3" fmla="*/ 838204 w 838204"/>
              <a:gd name="connsiteY3" fmla="*/ 76202 h 457200"/>
              <a:gd name="connsiteX4" fmla="*/ 838204 w 838204"/>
              <a:gd name="connsiteY4" fmla="*/ 380998 h 457200"/>
              <a:gd name="connsiteX5" fmla="*/ 762002 w 838204"/>
              <a:gd name="connsiteY5" fmla="*/ 457200 h 457200"/>
              <a:gd name="connsiteX6" fmla="*/ 76202 w 838204"/>
              <a:gd name="connsiteY6" fmla="*/ 457200 h 457200"/>
              <a:gd name="connsiteX7" fmla="*/ 0 w 838204"/>
              <a:gd name="connsiteY7" fmla="*/ 380998 h 457200"/>
              <a:gd name="connsiteX8" fmla="*/ 0 w 838204"/>
              <a:gd name="connsiteY8" fmla="*/ 76202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8204" h="457200" extrusionOk="0">
                <a:moveTo>
                  <a:pt x="0" y="76202"/>
                </a:moveTo>
                <a:cubicBezTo>
                  <a:pt x="-267" y="31150"/>
                  <a:pt x="38805" y="-3000"/>
                  <a:pt x="76202" y="0"/>
                </a:cubicBezTo>
                <a:cubicBezTo>
                  <a:pt x="359091" y="10121"/>
                  <a:pt x="529719" y="27418"/>
                  <a:pt x="762002" y="0"/>
                </a:cubicBezTo>
                <a:cubicBezTo>
                  <a:pt x="800530" y="-3267"/>
                  <a:pt x="837329" y="35332"/>
                  <a:pt x="838204" y="76202"/>
                </a:cubicBezTo>
                <a:cubicBezTo>
                  <a:pt x="819179" y="223853"/>
                  <a:pt x="834150" y="297549"/>
                  <a:pt x="838204" y="380998"/>
                </a:cubicBezTo>
                <a:cubicBezTo>
                  <a:pt x="838749" y="423052"/>
                  <a:pt x="806836" y="452206"/>
                  <a:pt x="762002" y="457200"/>
                </a:cubicBezTo>
                <a:cubicBezTo>
                  <a:pt x="502301" y="447576"/>
                  <a:pt x="149726" y="452133"/>
                  <a:pt x="76202" y="457200"/>
                </a:cubicBezTo>
                <a:cubicBezTo>
                  <a:pt x="40883" y="455431"/>
                  <a:pt x="-4952" y="417059"/>
                  <a:pt x="0" y="380998"/>
                </a:cubicBezTo>
                <a:cubicBezTo>
                  <a:pt x="15764" y="336488"/>
                  <a:pt x="1788" y="150142"/>
                  <a:pt x="0" y="76202"/>
                </a:cubicBezTo>
                <a:close/>
              </a:path>
            </a:pathLst>
          </a:custGeom>
          <a:noFill/>
          <a:ln w="1905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207377419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35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8D452-44E3-4A9F-B247-5DC3D29CA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b="1" dirty="0"/>
              <a:t>Adding new columns:</a:t>
            </a:r>
          </a:p>
          <a:p>
            <a:pPr lvl="1"/>
            <a:r>
              <a:rPr lang="en-US" sz="1600" b="1" dirty="0"/>
              <a:t>Split date</a:t>
            </a:r>
            <a:endParaRPr lang="en-US" sz="1600" dirty="0"/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5A160A-D6AF-478D-9260-AD0BC6764EB6}"/>
              </a:ext>
            </a:extLst>
          </p:cNvPr>
          <p:cNvSpPr/>
          <p:nvPr/>
        </p:nvSpPr>
        <p:spPr>
          <a:xfrm>
            <a:off x="3980951" y="1888312"/>
            <a:ext cx="4230097" cy="6676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Date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E7DDF4-148C-4746-AF98-66AEA9D3EF85}"/>
              </a:ext>
            </a:extLst>
          </p:cNvPr>
          <p:cNvSpPr/>
          <p:nvPr/>
        </p:nvSpPr>
        <p:spPr>
          <a:xfrm>
            <a:off x="3980950" y="2555993"/>
            <a:ext cx="4230097" cy="873007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08 Apr 2019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1ABBCA-4448-4677-9DFA-43D9CAC278E8}"/>
              </a:ext>
            </a:extLst>
          </p:cNvPr>
          <p:cNvSpPr/>
          <p:nvPr/>
        </p:nvSpPr>
        <p:spPr>
          <a:xfrm>
            <a:off x="2213111" y="4086045"/>
            <a:ext cx="4230097" cy="6676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Month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5DBDAF-E69F-4FA2-A23D-D9DEA8F9D9BC}"/>
              </a:ext>
            </a:extLst>
          </p:cNvPr>
          <p:cNvSpPr/>
          <p:nvPr/>
        </p:nvSpPr>
        <p:spPr>
          <a:xfrm>
            <a:off x="2213110" y="4753727"/>
            <a:ext cx="4230097" cy="88507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Apr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E51D73-328C-4F05-9DEE-7B87D5B8CAB4}"/>
              </a:ext>
            </a:extLst>
          </p:cNvPr>
          <p:cNvSpPr/>
          <p:nvPr/>
        </p:nvSpPr>
        <p:spPr>
          <a:xfrm>
            <a:off x="6783455" y="4068770"/>
            <a:ext cx="4230097" cy="6676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Year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307C0C-EEDA-4C78-9849-C0FC7FBD1BCB}"/>
              </a:ext>
            </a:extLst>
          </p:cNvPr>
          <p:cNvSpPr/>
          <p:nvPr/>
        </p:nvSpPr>
        <p:spPr>
          <a:xfrm>
            <a:off x="6783454" y="4736452"/>
            <a:ext cx="4230097" cy="90235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2019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719B2C3-C8ED-465D-91DC-9BFADC2BCD02}"/>
              </a:ext>
            </a:extLst>
          </p:cNvPr>
          <p:cNvSpPr/>
          <p:nvPr/>
        </p:nvSpPr>
        <p:spPr>
          <a:xfrm>
            <a:off x="5593078" y="2788361"/>
            <a:ext cx="609600" cy="457200"/>
          </a:xfrm>
          <a:custGeom>
            <a:avLst/>
            <a:gdLst>
              <a:gd name="connsiteX0" fmla="*/ 0 w 609600"/>
              <a:gd name="connsiteY0" fmla="*/ 76202 h 457200"/>
              <a:gd name="connsiteX1" fmla="*/ 76202 w 609600"/>
              <a:gd name="connsiteY1" fmla="*/ 0 h 457200"/>
              <a:gd name="connsiteX2" fmla="*/ 533398 w 609600"/>
              <a:gd name="connsiteY2" fmla="*/ 0 h 457200"/>
              <a:gd name="connsiteX3" fmla="*/ 609600 w 609600"/>
              <a:gd name="connsiteY3" fmla="*/ 76202 h 457200"/>
              <a:gd name="connsiteX4" fmla="*/ 609600 w 609600"/>
              <a:gd name="connsiteY4" fmla="*/ 380998 h 457200"/>
              <a:gd name="connsiteX5" fmla="*/ 533398 w 609600"/>
              <a:gd name="connsiteY5" fmla="*/ 457200 h 457200"/>
              <a:gd name="connsiteX6" fmla="*/ 76202 w 609600"/>
              <a:gd name="connsiteY6" fmla="*/ 457200 h 457200"/>
              <a:gd name="connsiteX7" fmla="*/ 0 w 609600"/>
              <a:gd name="connsiteY7" fmla="*/ 380998 h 457200"/>
              <a:gd name="connsiteX8" fmla="*/ 0 w 609600"/>
              <a:gd name="connsiteY8" fmla="*/ 76202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57200" extrusionOk="0">
                <a:moveTo>
                  <a:pt x="0" y="76202"/>
                </a:moveTo>
                <a:cubicBezTo>
                  <a:pt x="-267" y="31150"/>
                  <a:pt x="38805" y="-3000"/>
                  <a:pt x="76202" y="0"/>
                </a:cubicBezTo>
                <a:cubicBezTo>
                  <a:pt x="268121" y="4027"/>
                  <a:pt x="341265" y="-14081"/>
                  <a:pt x="533398" y="0"/>
                </a:cubicBezTo>
                <a:cubicBezTo>
                  <a:pt x="571926" y="-3267"/>
                  <a:pt x="608725" y="35332"/>
                  <a:pt x="609600" y="76202"/>
                </a:cubicBezTo>
                <a:cubicBezTo>
                  <a:pt x="590575" y="223853"/>
                  <a:pt x="605546" y="297549"/>
                  <a:pt x="609600" y="380998"/>
                </a:cubicBezTo>
                <a:cubicBezTo>
                  <a:pt x="610145" y="423052"/>
                  <a:pt x="578232" y="452206"/>
                  <a:pt x="533398" y="457200"/>
                </a:cubicBezTo>
                <a:cubicBezTo>
                  <a:pt x="465962" y="495788"/>
                  <a:pt x="213922" y="439452"/>
                  <a:pt x="76202" y="457200"/>
                </a:cubicBezTo>
                <a:cubicBezTo>
                  <a:pt x="40883" y="455431"/>
                  <a:pt x="-4952" y="417059"/>
                  <a:pt x="0" y="380998"/>
                </a:cubicBezTo>
                <a:cubicBezTo>
                  <a:pt x="15764" y="336488"/>
                  <a:pt x="1788" y="150142"/>
                  <a:pt x="0" y="76202"/>
                </a:cubicBezTo>
                <a:close/>
              </a:path>
            </a:pathLst>
          </a:custGeom>
          <a:noFill/>
          <a:ln w="1905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207377419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18F8BA2-CA7C-4379-97EF-6169D74EF294}"/>
              </a:ext>
            </a:extLst>
          </p:cNvPr>
          <p:cNvSpPr/>
          <p:nvPr/>
        </p:nvSpPr>
        <p:spPr>
          <a:xfrm>
            <a:off x="6233156" y="2766476"/>
            <a:ext cx="838204" cy="457200"/>
          </a:xfrm>
          <a:custGeom>
            <a:avLst/>
            <a:gdLst>
              <a:gd name="connsiteX0" fmla="*/ 0 w 838204"/>
              <a:gd name="connsiteY0" fmla="*/ 76202 h 457200"/>
              <a:gd name="connsiteX1" fmla="*/ 76202 w 838204"/>
              <a:gd name="connsiteY1" fmla="*/ 0 h 457200"/>
              <a:gd name="connsiteX2" fmla="*/ 762002 w 838204"/>
              <a:gd name="connsiteY2" fmla="*/ 0 h 457200"/>
              <a:gd name="connsiteX3" fmla="*/ 838204 w 838204"/>
              <a:gd name="connsiteY3" fmla="*/ 76202 h 457200"/>
              <a:gd name="connsiteX4" fmla="*/ 838204 w 838204"/>
              <a:gd name="connsiteY4" fmla="*/ 380998 h 457200"/>
              <a:gd name="connsiteX5" fmla="*/ 762002 w 838204"/>
              <a:gd name="connsiteY5" fmla="*/ 457200 h 457200"/>
              <a:gd name="connsiteX6" fmla="*/ 76202 w 838204"/>
              <a:gd name="connsiteY6" fmla="*/ 457200 h 457200"/>
              <a:gd name="connsiteX7" fmla="*/ 0 w 838204"/>
              <a:gd name="connsiteY7" fmla="*/ 380998 h 457200"/>
              <a:gd name="connsiteX8" fmla="*/ 0 w 838204"/>
              <a:gd name="connsiteY8" fmla="*/ 76202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8204" h="457200" extrusionOk="0">
                <a:moveTo>
                  <a:pt x="0" y="76202"/>
                </a:moveTo>
                <a:cubicBezTo>
                  <a:pt x="-267" y="31150"/>
                  <a:pt x="38805" y="-3000"/>
                  <a:pt x="76202" y="0"/>
                </a:cubicBezTo>
                <a:cubicBezTo>
                  <a:pt x="359091" y="10121"/>
                  <a:pt x="529719" y="27418"/>
                  <a:pt x="762002" y="0"/>
                </a:cubicBezTo>
                <a:cubicBezTo>
                  <a:pt x="800530" y="-3267"/>
                  <a:pt x="837329" y="35332"/>
                  <a:pt x="838204" y="76202"/>
                </a:cubicBezTo>
                <a:cubicBezTo>
                  <a:pt x="819179" y="223853"/>
                  <a:pt x="834150" y="297549"/>
                  <a:pt x="838204" y="380998"/>
                </a:cubicBezTo>
                <a:cubicBezTo>
                  <a:pt x="838749" y="423052"/>
                  <a:pt x="806836" y="452206"/>
                  <a:pt x="762002" y="457200"/>
                </a:cubicBezTo>
                <a:cubicBezTo>
                  <a:pt x="502301" y="447576"/>
                  <a:pt x="149726" y="452133"/>
                  <a:pt x="76202" y="457200"/>
                </a:cubicBezTo>
                <a:cubicBezTo>
                  <a:pt x="40883" y="455431"/>
                  <a:pt x="-4952" y="417059"/>
                  <a:pt x="0" y="380998"/>
                </a:cubicBezTo>
                <a:cubicBezTo>
                  <a:pt x="15764" y="336488"/>
                  <a:pt x="1788" y="150142"/>
                  <a:pt x="0" y="76202"/>
                </a:cubicBezTo>
                <a:close/>
              </a:path>
            </a:pathLst>
          </a:custGeom>
          <a:noFill/>
          <a:ln w="1905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207377419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2ADF5C-51EB-4E1B-BEA7-886E9213F877}"/>
              </a:ext>
            </a:extLst>
          </p:cNvPr>
          <p:cNvCxnSpPr>
            <a:endCxn id="17" idx="0"/>
          </p:cNvCxnSpPr>
          <p:nvPr/>
        </p:nvCxnSpPr>
        <p:spPr>
          <a:xfrm flipH="1">
            <a:off x="4328160" y="3245561"/>
            <a:ext cx="1386840" cy="840484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4BBC53-83E3-4D06-BF72-29046E8D37B2}"/>
              </a:ext>
            </a:extLst>
          </p:cNvPr>
          <p:cNvCxnSpPr>
            <a:cxnSpLocks/>
            <a:stCxn id="22" idx="3"/>
            <a:endCxn id="19" idx="0"/>
          </p:cNvCxnSpPr>
          <p:nvPr/>
        </p:nvCxnSpPr>
        <p:spPr>
          <a:xfrm>
            <a:off x="7071360" y="2995076"/>
            <a:ext cx="1827144" cy="1073694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306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8D452-44E3-4A9F-B247-5DC3D29CA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b="1" dirty="0"/>
              <a:t>Adding new columns:</a:t>
            </a:r>
          </a:p>
          <a:p>
            <a:pPr lvl="1"/>
            <a:r>
              <a:rPr lang="en-US" sz="1600" b="1" dirty="0"/>
              <a:t>Country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5A160A-D6AF-478D-9260-AD0BC6764EB6}"/>
              </a:ext>
            </a:extLst>
          </p:cNvPr>
          <p:cNvSpPr/>
          <p:nvPr/>
        </p:nvSpPr>
        <p:spPr>
          <a:xfrm>
            <a:off x="4178460" y="2252523"/>
            <a:ext cx="4849790" cy="4974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Country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E7DDF4-148C-4746-AF98-66AEA9D3EF85}"/>
              </a:ext>
            </a:extLst>
          </p:cNvPr>
          <p:cNvSpPr/>
          <p:nvPr/>
        </p:nvSpPr>
        <p:spPr>
          <a:xfrm>
            <a:off x="4178459" y="2781304"/>
            <a:ext cx="4849790" cy="650407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[UK, CA]</a:t>
            </a:r>
          </a:p>
        </p:txBody>
      </p:sp>
    </p:spTree>
    <p:extLst>
      <p:ext uri="{BB962C8B-B14F-4D97-AF65-F5344CB8AC3E}">
        <p14:creationId xmlns:p14="http://schemas.microsoft.com/office/powerpoint/2010/main" val="1547186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8D452-44E3-4A9F-B247-5DC3D29CA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b="1" dirty="0"/>
              <a:t>Adding new columns:</a:t>
            </a:r>
          </a:p>
          <a:p>
            <a:pPr lvl="1"/>
            <a:r>
              <a:rPr lang="en-US" sz="1600" b="1" dirty="0"/>
              <a:t>Country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5A160A-D6AF-478D-9260-AD0BC6764EB6}"/>
              </a:ext>
            </a:extLst>
          </p:cNvPr>
          <p:cNvSpPr/>
          <p:nvPr/>
        </p:nvSpPr>
        <p:spPr>
          <a:xfrm>
            <a:off x="4178460" y="2252523"/>
            <a:ext cx="4849790" cy="4974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Country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E7DDF4-148C-4746-AF98-66AEA9D3EF85}"/>
              </a:ext>
            </a:extLst>
          </p:cNvPr>
          <p:cNvSpPr/>
          <p:nvPr/>
        </p:nvSpPr>
        <p:spPr>
          <a:xfrm>
            <a:off x="4178459" y="2781304"/>
            <a:ext cx="4849790" cy="650407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[UK, CA]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1ABBCA-4448-4677-9DFA-43D9CAC278E8}"/>
              </a:ext>
            </a:extLst>
          </p:cNvPr>
          <p:cNvSpPr/>
          <p:nvPr/>
        </p:nvSpPr>
        <p:spPr>
          <a:xfrm>
            <a:off x="2213111" y="4086045"/>
            <a:ext cx="4230097" cy="6676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Include US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5DBDAF-E69F-4FA2-A23D-D9DEA8F9D9BC}"/>
              </a:ext>
            </a:extLst>
          </p:cNvPr>
          <p:cNvSpPr/>
          <p:nvPr/>
        </p:nvSpPr>
        <p:spPr>
          <a:xfrm>
            <a:off x="2213110" y="4753727"/>
            <a:ext cx="4230097" cy="88507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E51D73-328C-4F05-9DEE-7B87D5B8CAB4}"/>
              </a:ext>
            </a:extLst>
          </p:cNvPr>
          <p:cNvSpPr/>
          <p:nvPr/>
        </p:nvSpPr>
        <p:spPr>
          <a:xfrm>
            <a:off x="6783455" y="4068770"/>
            <a:ext cx="4230097" cy="6676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Multi country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307C0C-EEDA-4C78-9849-C0FC7FBD1BCB}"/>
              </a:ext>
            </a:extLst>
          </p:cNvPr>
          <p:cNvSpPr/>
          <p:nvPr/>
        </p:nvSpPr>
        <p:spPr>
          <a:xfrm>
            <a:off x="6783454" y="4736452"/>
            <a:ext cx="4230097" cy="90235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D0CE1BC-C7F3-4F95-A949-25EFCE397E99}"/>
              </a:ext>
            </a:extLst>
          </p:cNvPr>
          <p:cNvCxnSpPr>
            <a:cxnSpLocks/>
          </p:cNvCxnSpPr>
          <p:nvPr/>
        </p:nvCxnSpPr>
        <p:spPr>
          <a:xfrm rot="5400000">
            <a:off x="5132415" y="2624746"/>
            <a:ext cx="657045" cy="2265553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25EA26A-4CF5-40E1-916B-BABEA047E9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14648" y="2608064"/>
            <a:ext cx="662920" cy="230479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661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8D452-44E3-4A9F-B247-5DC3D29CA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Dealing with categorical data:</a:t>
            </a:r>
          </a:p>
          <a:p>
            <a:pPr lvl="1"/>
            <a:endParaRPr lang="en-US" dirty="0"/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003B9D1C-7D5C-4058-984D-D3FB233E9B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6060929"/>
              </p:ext>
            </p:extLst>
          </p:nvPr>
        </p:nvGraphicFramePr>
        <p:xfrm>
          <a:off x="2187614" y="1574157"/>
          <a:ext cx="8806927" cy="4591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5271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8D452-44E3-4A9F-B247-5DC3D29CA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Replace the names of  crew with representative weight that calculated as follows:</a:t>
            </a:r>
            <a:endParaRPr lang="en-US" sz="2400" dirty="0"/>
          </a:p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9EF85E2-45C1-4D1D-AB58-07AF3F9CB1EB}"/>
              </a:ext>
            </a:extLst>
          </p:cNvPr>
          <p:cNvSpPr/>
          <p:nvPr/>
        </p:nvSpPr>
        <p:spPr>
          <a:xfrm>
            <a:off x="1943304" y="3780936"/>
            <a:ext cx="3857727" cy="2556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dirty="0"/>
              <a:t>matrix of awards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2103B3D-0178-4484-AC60-8E0630277BA0}"/>
              </a:ext>
            </a:extLst>
          </p:cNvPr>
          <p:cNvSpPr/>
          <p:nvPr/>
        </p:nvSpPr>
        <p:spPr>
          <a:xfrm>
            <a:off x="6041639" y="3780938"/>
            <a:ext cx="3672632" cy="2556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dirty="0"/>
              <a:t>matrix of nominations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A7EAE95-F9E8-4E53-91AC-AAE8DC2AF6CC}"/>
              </a:ext>
            </a:extLst>
          </p:cNvPr>
          <p:cNvSpPr/>
          <p:nvPr/>
        </p:nvSpPr>
        <p:spPr>
          <a:xfrm>
            <a:off x="9797435" y="3780933"/>
            <a:ext cx="1884292" cy="3125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dirty="0"/>
              <a:t>calculate the weight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ED4AE0-053E-4DDF-B647-F2C3F3666FBE}"/>
              </a:ext>
            </a:extLst>
          </p:cNvPr>
          <p:cNvSpPr/>
          <p:nvPr/>
        </p:nvSpPr>
        <p:spPr>
          <a:xfrm>
            <a:off x="9910915" y="4093448"/>
            <a:ext cx="1708788" cy="20315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426C2-22BF-4FCA-9B19-70EE85F8EAE3}"/>
              </a:ext>
            </a:extLst>
          </p:cNvPr>
          <p:cNvSpPr txBox="1"/>
          <p:nvPr/>
        </p:nvSpPr>
        <p:spPr>
          <a:xfrm>
            <a:off x="9910915" y="4450323"/>
            <a:ext cx="166946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Winning # *1</a:t>
            </a:r>
          </a:p>
          <a:p>
            <a:pPr algn="ctr"/>
            <a:r>
              <a:rPr lang="en-US" i="1" dirty="0"/>
              <a:t>+ </a:t>
            </a:r>
          </a:p>
          <a:p>
            <a:pPr algn="ctr"/>
            <a:r>
              <a:rPr lang="en-US" i="1" dirty="0"/>
              <a:t>Nominated # * .5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160587DF-7ED8-4119-A6B0-397CB86B8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691323"/>
              </p:ext>
            </p:extLst>
          </p:nvPr>
        </p:nvGraphicFramePr>
        <p:xfrm>
          <a:off x="2060573" y="1388259"/>
          <a:ext cx="7752646" cy="21093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0755">
                  <a:extLst>
                    <a:ext uri="{9D8B030D-6E8A-4147-A177-3AD203B41FA5}">
                      <a16:colId xmlns:a16="http://schemas.microsoft.com/office/drawing/2014/main" val="1597870511"/>
                    </a:ext>
                  </a:extLst>
                </a:gridCol>
                <a:gridCol w="719271">
                  <a:extLst>
                    <a:ext uri="{9D8B030D-6E8A-4147-A177-3AD203B41FA5}">
                      <a16:colId xmlns:a16="http://schemas.microsoft.com/office/drawing/2014/main" val="3996462249"/>
                    </a:ext>
                  </a:extLst>
                </a:gridCol>
                <a:gridCol w="1605985">
                  <a:extLst>
                    <a:ext uri="{9D8B030D-6E8A-4147-A177-3AD203B41FA5}">
                      <a16:colId xmlns:a16="http://schemas.microsoft.com/office/drawing/2014/main" val="1426975503"/>
                    </a:ext>
                  </a:extLst>
                </a:gridCol>
                <a:gridCol w="1838128">
                  <a:extLst>
                    <a:ext uri="{9D8B030D-6E8A-4147-A177-3AD203B41FA5}">
                      <a16:colId xmlns:a16="http://schemas.microsoft.com/office/drawing/2014/main" val="4119705928"/>
                    </a:ext>
                  </a:extLst>
                </a:gridCol>
                <a:gridCol w="1868507">
                  <a:extLst>
                    <a:ext uri="{9D8B030D-6E8A-4147-A177-3AD203B41FA5}">
                      <a16:colId xmlns:a16="http://schemas.microsoft.com/office/drawing/2014/main" val="3238072671"/>
                    </a:ext>
                  </a:extLst>
                </a:gridCol>
              </a:tblGrid>
              <a:tr h="527346">
                <a:tc>
                  <a:txBody>
                    <a:bodyPr/>
                    <a:lstStyle/>
                    <a:p>
                      <a:r>
                        <a:rPr lang="en-US" dirty="0"/>
                        <a:t>Movie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Actor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835173"/>
                  </a:ext>
                </a:extLst>
              </a:tr>
              <a:tr h="527346">
                <a:tc>
                  <a:txBody>
                    <a:bodyPr/>
                    <a:lstStyle/>
                    <a:p>
                      <a:r>
                        <a:rPr lang="en-US" dirty="0"/>
                        <a:t>The Lake 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dirty="0"/>
                        <a:t>2006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Sandra Bullock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Keanu Reeves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Alejandro </a:t>
                      </a:r>
                      <a:r>
                        <a:rPr lang="en-US" dirty="0" err="1"/>
                        <a:t>Agresti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094745"/>
                  </a:ext>
                </a:extLst>
              </a:tr>
              <a:tr h="527346">
                <a:tc>
                  <a:txBody>
                    <a:bodyPr/>
                    <a:lstStyle/>
                    <a:p>
                      <a:r>
                        <a:rPr lang="en-US" dirty="0"/>
                        <a:t>Gladiator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Russell Crowe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Joaquin Phoenix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Ridley Scott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0506"/>
                  </a:ext>
                </a:extLst>
              </a:tr>
              <a:tr h="527346">
                <a:tc>
                  <a:txBody>
                    <a:bodyPr/>
                    <a:lstStyle/>
                    <a:p>
                      <a:r>
                        <a:rPr lang="en-US" dirty="0"/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Kristen Bell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Idina</a:t>
                      </a:r>
                      <a:r>
                        <a:rPr lang="en-US" dirty="0"/>
                        <a:t> Menzel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Chris Buck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775034"/>
                  </a:ext>
                </a:extLst>
              </a:tr>
            </a:tbl>
          </a:graphicData>
        </a:graphic>
      </p:graphicFrame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EC035D4A-DCE0-46E0-A3EA-8E9CA7308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72052"/>
              </p:ext>
            </p:extLst>
          </p:nvPr>
        </p:nvGraphicFramePr>
        <p:xfrm>
          <a:off x="1987649" y="4113269"/>
          <a:ext cx="3813382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3977">
                  <a:extLst>
                    <a:ext uri="{9D8B030D-6E8A-4147-A177-3AD203B41FA5}">
                      <a16:colId xmlns:a16="http://schemas.microsoft.com/office/drawing/2014/main" val="3145926103"/>
                    </a:ext>
                  </a:extLst>
                </a:gridCol>
                <a:gridCol w="475881">
                  <a:extLst>
                    <a:ext uri="{9D8B030D-6E8A-4147-A177-3AD203B41FA5}">
                      <a16:colId xmlns:a16="http://schemas.microsoft.com/office/drawing/2014/main" val="3514644526"/>
                    </a:ext>
                  </a:extLst>
                </a:gridCol>
                <a:gridCol w="475881">
                  <a:extLst>
                    <a:ext uri="{9D8B030D-6E8A-4147-A177-3AD203B41FA5}">
                      <a16:colId xmlns:a16="http://schemas.microsoft.com/office/drawing/2014/main" val="2466701831"/>
                    </a:ext>
                  </a:extLst>
                </a:gridCol>
                <a:gridCol w="475881">
                  <a:extLst>
                    <a:ext uri="{9D8B030D-6E8A-4147-A177-3AD203B41FA5}">
                      <a16:colId xmlns:a16="http://schemas.microsoft.com/office/drawing/2014/main" val="1393306121"/>
                    </a:ext>
                  </a:extLst>
                </a:gridCol>
                <a:gridCol w="475881">
                  <a:extLst>
                    <a:ext uri="{9D8B030D-6E8A-4147-A177-3AD203B41FA5}">
                      <a16:colId xmlns:a16="http://schemas.microsoft.com/office/drawing/2014/main" val="56767753"/>
                    </a:ext>
                  </a:extLst>
                </a:gridCol>
                <a:gridCol w="475881">
                  <a:extLst>
                    <a:ext uri="{9D8B030D-6E8A-4147-A177-3AD203B41FA5}">
                      <a16:colId xmlns:a16="http://schemas.microsoft.com/office/drawing/2014/main" val="29474329"/>
                    </a:ext>
                  </a:extLst>
                </a:gridCol>
              </a:tblGrid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</a:t>
                      </a:r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</a:t>
                      </a:r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760991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Josh Gad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009736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Sandra Bullock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427845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Nicolas Cage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547326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Dean Norris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19613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Sue 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198883"/>
                  </a:ext>
                </a:extLst>
              </a:tr>
            </a:tbl>
          </a:graphicData>
        </a:graphic>
      </p:graphicFrame>
      <p:graphicFrame>
        <p:nvGraphicFramePr>
          <p:cNvPr id="20" name="Table 15">
            <a:extLst>
              <a:ext uri="{FF2B5EF4-FFF2-40B4-BE49-F238E27FC236}">
                <a16:creationId xmlns:a16="http://schemas.microsoft.com/office/drawing/2014/main" id="{C9EF0296-3265-4F91-9458-0BF62AE61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768722"/>
              </p:ext>
            </p:extLst>
          </p:nvPr>
        </p:nvGraphicFramePr>
        <p:xfrm>
          <a:off x="6012143" y="4113269"/>
          <a:ext cx="3755797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3002">
                  <a:extLst>
                    <a:ext uri="{9D8B030D-6E8A-4147-A177-3AD203B41FA5}">
                      <a16:colId xmlns:a16="http://schemas.microsoft.com/office/drawing/2014/main" val="3145926103"/>
                    </a:ext>
                  </a:extLst>
                </a:gridCol>
                <a:gridCol w="468559">
                  <a:extLst>
                    <a:ext uri="{9D8B030D-6E8A-4147-A177-3AD203B41FA5}">
                      <a16:colId xmlns:a16="http://schemas.microsoft.com/office/drawing/2014/main" val="3514644526"/>
                    </a:ext>
                  </a:extLst>
                </a:gridCol>
                <a:gridCol w="468559">
                  <a:extLst>
                    <a:ext uri="{9D8B030D-6E8A-4147-A177-3AD203B41FA5}">
                      <a16:colId xmlns:a16="http://schemas.microsoft.com/office/drawing/2014/main" val="2466701831"/>
                    </a:ext>
                  </a:extLst>
                </a:gridCol>
                <a:gridCol w="468559">
                  <a:extLst>
                    <a:ext uri="{9D8B030D-6E8A-4147-A177-3AD203B41FA5}">
                      <a16:colId xmlns:a16="http://schemas.microsoft.com/office/drawing/2014/main" val="1393306121"/>
                    </a:ext>
                  </a:extLst>
                </a:gridCol>
                <a:gridCol w="468559">
                  <a:extLst>
                    <a:ext uri="{9D8B030D-6E8A-4147-A177-3AD203B41FA5}">
                      <a16:colId xmlns:a16="http://schemas.microsoft.com/office/drawing/2014/main" val="56767753"/>
                    </a:ext>
                  </a:extLst>
                </a:gridCol>
                <a:gridCol w="468559">
                  <a:extLst>
                    <a:ext uri="{9D8B030D-6E8A-4147-A177-3AD203B41FA5}">
                      <a16:colId xmlns:a16="http://schemas.microsoft.com/office/drawing/2014/main" val="1541547662"/>
                    </a:ext>
                  </a:extLst>
                </a:gridCol>
              </a:tblGrid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</a:t>
                      </a:r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</a:t>
                      </a:r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</a:t>
                      </a:r>
                      <a:r>
                        <a:rPr lang="en-US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760991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Josh Gad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009736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Sandra Bullock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427845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Nicolas Cage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9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547326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Dean Norris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19613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Sue 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198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693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8D452-44E3-4A9F-B247-5DC3D29CA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Replace the names of  crew with representative weight that calculated as follows:</a:t>
            </a:r>
            <a:endParaRPr lang="en-US" sz="2400" dirty="0"/>
          </a:p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9EF85E2-45C1-4D1D-AB58-07AF3F9CB1EB}"/>
              </a:ext>
            </a:extLst>
          </p:cNvPr>
          <p:cNvSpPr/>
          <p:nvPr/>
        </p:nvSpPr>
        <p:spPr>
          <a:xfrm>
            <a:off x="2065224" y="3780936"/>
            <a:ext cx="3857727" cy="2556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dirty="0"/>
              <a:t>matrix of awards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2103B3D-0178-4484-AC60-8E0630277BA0}"/>
              </a:ext>
            </a:extLst>
          </p:cNvPr>
          <p:cNvSpPr/>
          <p:nvPr/>
        </p:nvSpPr>
        <p:spPr>
          <a:xfrm>
            <a:off x="6087359" y="3780938"/>
            <a:ext cx="3672632" cy="2556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dirty="0"/>
              <a:t>matrix of nominations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A7EAE95-F9E8-4E53-91AC-AAE8DC2AF6CC}"/>
              </a:ext>
            </a:extLst>
          </p:cNvPr>
          <p:cNvSpPr/>
          <p:nvPr/>
        </p:nvSpPr>
        <p:spPr>
          <a:xfrm>
            <a:off x="9812675" y="3780933"/>
            <a:ext cx="1884292" cy="3125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dirty="0"/>
              <a:t>calculate the weight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ED4AE0-053E-4DDF-B647-F2C3F3666FBE}"/>
              </a:ext>
            </a:extLst>
          </p:cNvPr>
          <p:cNvSpPr/>
          <p:nvPr/>
        </p:nvSpPr>
        <p:spPr>
          <a:xfrm>
            <a:off x="9910915" y="4093448"/>
            <a:ext cx="1708788" cy="20315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426C2-22BF-4FCA-9B19-70EE85F8EAE3}"/>
              </a:ext>
            </a:extLst>
          </p:cNvPr>
          <p:cNvSpPr txBox="1"/>
          <p:nvPr/>
        </p:nvSpPr>
        <p:spPr>
          <a:xfrm>
            <a:off x="9910915" y="4450323"/>
            <a:ext cx="166946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Winning # *1</a:t>
            </a:r>
          </a:p>
          <a:p>
            <a:pPr algn="ctr"/>
            <a:r>
              <a:rPr lang="en-US" i="1" dirty="0"/>
              <a:t>+ </a:t>
            </a:r>
          </a:p>
          <a:p>
            <a:pPr algn="ctr"/>
            <a:r>
              <a:rPr lang="en-US" i="1" dirty="0"/>
              <a:t>Nominated # * .5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160587DF-7ED8-4119-A6B0-397CB86B8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903149"/>
              </p:ext>
            </p:extLst>
          </p:nvPr>
        </p:nvGraphicFramePr>
        <p:xfrm>
          <a:off x="2182493" y="1388259"/>
          <a:ext cx="8128001" cy="21093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4068">
                  <a:extLst>
                    <a:ext uri="{9D8B030D-6E8A-4147-A177-3AD203B41FA5}">
                      <a16:colId xmlns:a16="http://schemas.microsoft.com/office/drawing/2014/main" val="1597870511"/>
                    </a:ext>
                  </a:extLst>
                </a:gridCol>
                <a:gridCol w="754095">
                  <a:extLst>
                    <a:ext uri="{9D8B030D-6E8A-4147-A177-3AD203B41FA5}">
                      <a16:colId xmlns:a16="http://schemas.microsoft.com/office/drawing/2014/main" val="3996462249"/>
                    </a:ext>
                  </a:extLst>
                </a:gridCol>
                <a:gridCol w="1683741">
                  <a:extLst>
                    <a:ext uri="{9D8B030D-6E8A-4147-A177-3AD203B41FA5}">
                      <a16:colId xmlns:a16="http://schemas.microsoft.com/office/drawing/2014/main" val="1426975503"/>
                    </a:ext>
                  </a:extLst>
                </a:gridCol>
                <a:gridCol w="1927123">
                  <a:extLst>
                    <a:ext uri="{9D8B030D-6E8A-4147-A177-3AD203B41FA5}">
                      <a16:colId xmlns:a16="http://schemas.microsoft.com/office/drawing/2014/main" val="4119705928"/>
                    </a:ext>
                  </a:extLst>
                </a:gridCol>
                <a:gridCol w="1958974">
                  <a:extLst>
                    <a:ext uri="{9D8B030D-6E8A-4147-A177-3AD203B41FA5}">
                      <a16:colId xmlns:a16="http://schemas.microsoft.com/office/drawing/2014/main" val="3238072671"/>
                    </a:ext>
                  </a:extLst>
                </a:gridCol>
              </a:tblGrid>
              <a:tr h="527346">
                <a:tc>
                  <a:txBody>
                    <a:bodyPr/>
                    <a:lstStyle/>
                    <a:p>
                      <a:r>
                        <a:rPr lang="en-US" dirty="0"/>
                        <a:t>Movie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Actor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835173"/>
                  </a:ext>
                </a:extLst>
              </a:tr>
              <a:tr h="527346">
                <a:tc>
                  <a:txBody>
                    <a:bodyPr/>
                    <a:lstStyle/>
                    <a:p>
                      <a:r>
                        <a:rPr lang="en-US" dirty="0"/>
                        <a:t>The Lake 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dirty="0"/>
                        <a:t>2006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Sandra Bullock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Keanu Reeves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Alejandro </a:t>
                      </a:r>
                      <a:r>
                        <a:rPr lang="en-US" dirty="0" err="1"/>
                        <a:t>Agresti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094745"/>
                  </a:ext>
                </a:extLst>
              </a:tr>
              <a:tr h="527346">
                <a:tc>
                  <a:txBody>
                    <a:bodyPr/>
                    <a:lstStyle/>
                    <a:p>
                      <a:r>
                        <a:rPr lang="en-US" dirty="0"/>
                        <a:t>Gladiator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Russell Crowe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Joaquin Phoenix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Ridley Scott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0506"/>
                  </a:ext>
                </a:extLst>
              </a:tr>
              <a:tr h="527346">
                <a:tc>
                  <a:txBody>
                    <a:bodyPr/>
                    <a:lstStyle/>
                    <a:p>
                      <a:r>
                        <a:rPr lang="en-US" dirty="0"/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Kristen Bell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Idina</a:t>
                      </a:r>
                      <a:r>
                        <a:rPr lang="en-US" dirty="0"/>
                        <a:t> Menzel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Chris Buck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775034"/>
                  </a:ext>
                </a:extLst>
              </a:tr>
            </a:tbl>
          </a:graphicData>
        </a:graphic>
      </p:graphicFrame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EC035D4A-DCE0-46E0-A3EA-8E9CA7308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034486"/>
              </p:ext>
            </p:extLst>
          </p:nvPr>
        </p:nvGraphicFramePr>
        <p:xfrm>
          <a:off x="2094329" y="4096026"/>
          <a:ext cx="3813382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3977">
                  <a:extLst>
                    <a:ext uri="{9D8B030D-6E8A-4147-A177-3AD203B41FA5}">
                      <a16:colId xmlns:a16="http://schemas.microsoft.com/office/drawing/2014/main" val="3145926103"/>
                    </a:ext>
                  </a:extLst>
                </a:gridCol>
                <a:gridCol w="475881">
                  <a:extLst>
                    <a:ext uri="{9D8B030D-6E8A-4147-A177-3AD203B41FA5}">
                      <a16:colId xmlns:a16="http://schemas.microsoft.com/office/drawing/2014/main" val="3514644526"/>
                    </a:ext>
                  </a:extLst>
                </a:gridCol>
                <a:gridCol w="475881">
                  <a:extLst>
                    <a:ext uri="{9D8B030D-6E8A-4147-A177-3AD203B41FA5}">
                      <a16:colId xmlns:a16="http://schemas.microsoft.com/office/drawing/2014/main" val="2466701831"/>
                    </a:ext>
                  </a:extLst>
                </a:gridCol>
                <a:gridCol w="475881">
                  <a:extLst>
                    <a:ext uri="{9D8B030D-6E8A-4147-A177-3AD203B41FA5}">
                      <a16:colId xmlns:a16="http://schemas.microsoft.com/office/drawing/2014/main" val="1393306121"/>
                    </a:ext>
                  </a:extLst>
                </a:gridCol>
                <a:gridCol w="475881">
                  <a:extLst>
                    <a:ext uri="{9D8B030D-6E8A-4147-A177-3AD203B41FA5}">
                      <a16:colId xmlns:a16="http://schemas.microsoft.com/office/drawing/2014/main" val="56767753"/>
                    </a:ext>
                  </a:extLst>
                </a:gridCol>
                <a:gridCol w="475881">
                  <a:extLst>
                    <a:ext uri="{9D8B030D-6E8A-4147-A177-3AD203B41FA5}">
                      <a16:colId xmlns:a16="http://schemas.microsoft.com/office/drawing/2014/main" val="29474329"/>
                    </a:ext>
                  </a:extLst>
                </a:gridCol>
              </a:tblGrid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</a:t>
                      </a:r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</a:t>
                      </a:r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760991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Josh Gad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009736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Sandra Bullock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427845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Nicolas Cage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547326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Dean Norris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19613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Sue 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198883"/>
                  </a:ext>
                </a:extLst>
              </a:tr>
            </a:tbl>
          </a:graphicData>
        </a:graphic>
      </p:graphicFrame>
      <p:graphicFrame>
        <p:nvGraphicFramePr>
          <p:cNvPr id="20" name="Table 15">
            <a:extLst>
              <a:ext uri="{FF2B5EF4-FFF2-40B4-BE49-F238E27FC236}">
                <a16:creationId xmlns:a16="http://schemas.microsoft.com/office/drawing/2014/main" id="{C9EF0296-3265-4F91-9458-0BF62AE61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372475"/>
              </p:ext>
            </p:extLst>
          </p:nvPr>
        </p:nvGraphicFramePr>
        <p:xfrm>
          <a:off x="6042623" y="4113269"/>
          <a:ext cx="3755797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3002">
                  <a:extLst>
                    <a:ext uri="{9D8B030D-6E8A-4147-A177-3AD203B41FA5}">
                      <a16:colId xmlns:a16="http://schemas.microsoft.com/office/drawing/2014/main" val="3145926103"/>
                    </a:ext>
                  </a:extLst>
                </a:gridCol>
                <a:gridCol w="468559">
                  <a:extLst>
                    <a:ext uri="{9D8B030D-6E8A-4147-A177-3AD203B41FA5}">
                      <a16:colId xmlns:a16="http://schemas.microsoft.com/office/drawing/2014/main" val="3514644526"/>
                    </a:ext>
                  </a:extLst>
                </a:gridCol>
                <a:gridCol w="468559">
                  <a:extLst>
                    <a:ext uri="{9D8B030D-6E8A-4147-A177-3AD203B41FA5}">
                      <a16:colId xmlns:a16="http://schemas.microsoft.com/office/drawing/2014/main" val="2466701831"/>
                    </a:ext>
                  </a:extLst>
                </a:gridCol>
                <a:gridCol w="468559">
                  <a:extLst>
                    <a:ext uri="{9D8B030D-6E8A-4147-A177-3AD203B41FA5}">
                      <a16:colId xmlns:a16="http://schemas.microsoft.com/office/drawing/2014/main" val="1393306121"/>
                    </a:ext>
                  </a:extLst>
                </a:gridCol>
                <a:gridCol w="468559">
                  <a:extLst>
                    <a:ext uri="{9D8B030D-6E8A-4147-A177-3AD203B41FA5}">
                      <a16:colId xmlns:a16="http://schemas.microsoft.com/office/drawing/2014/main" val="56767753"/>
                    </a:ext>
                  </a:extLst>
                </a:gridCol>
                <a:gridCol w="468559">
                  <a:extLst>
                    <a:ext uri="{9D8B030D-6E8A-4147-A177-3AD203B41FA5}">
                      <a16:colId xmlns:a16="http://schemas.microsoft.com/office/drawing/2014/main" val="1541547662"/>
                    </a:ext>
                  </a:extLst>
                </a:gridCol>
              </a:tblGrid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</a:t>
                      </a:r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</a:t>
                      </a:r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</a:t>
                      </a:r>
                      <a:r>
                        <a:rPr lang="en-US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760991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Josh Gad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009736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Sandra Bullock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427845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Nicolas Cage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9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547326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Dean Norris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19613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Sue 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198883"/>
                  </a:ext>
                </a:extLst>
              </a:tr>
            </a:tbl>
          </a:graphicData>
        </a:graphic>
      </p:graphicFrame>
      <p:sp>
        <p:nvSpPr>
          <p:cNvPr id="17" name="Oval 16">
            <a:extLst>
              <a:ext uri="{FF2B5EF4-FFF2-40B4-BE49-F238E27FC236}">
                <a16:creationId xmlns:a16="http://schemas.microsoft.com/office/drawing/2014/main" id="{36412C88-257E-463C-98C1-60EDBD3DB910}"/>
              </a:ext>
            </a:extLst>
          </p:cNvPr>
          <p:cNvSpPr/>
          <p:nvPr/>
        </p:nvSpPr>
        <p:spPr>
          <a:xfrm>
            <a:off x="4693920" y="1832705"/>
            <a:ext cx="1710813" cy="570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EA0635-4271-4B45-8971-9D6C664916E1}"/>
              </a:ext>
            </a:extLst>
          </p:cNvPr>
          <p:cNvSpPr/>
          <p:nvPr/>
        </p:nvSpPr>
        <p:spPr>
          <a:xfrm>
            <a:off x="2110105" y="4788310"/>
            <a:ext cx="3797606" cy="324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11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8D452-44E3-4A9F-B247-5DC3D29CA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Replace the names of  crew with representative weight that calculated as follows:</a:t>
            </a:r>
            <a:endParaRPr lang="en-US" sz="2400" dirty="0"/>
          </a:p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9EF85E2-45C1-4D1D-AB58-07AF3F9CB1EB}"/>
              </a:ext>
            </a:extLst>
          </p:cNvPr>
          <p:cNvSpPr/>
          <p:nvPr/>
        </p:nvSpPr>
        <p:spPr>
          <a:xfrm>
            <a:off x="1943304" y="3780936"/>
            <a:ext cx="3857727" cy="2556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dirty="0"/>
              <a:t>matrix of awards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2103B3D-0178-4484-AC60-8E0630277BA0}"/>
              </a:ext>
            </a:extLst>
          </p:cNvPr>
          <p:cNvSpPr/>
          <p:nvPr/>
        </p:nvSpPr>
        <p:spPr>
          <a:xfrm>
            <a:off x="6041639" y="3780938"/>
            <a:ext cx="3672632" cy="2556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dirty="0"/>
              <a:t>matrix of nominations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A7EAE95-F9E8-4E53-91AC-AAE8DC2AF6CC}"/>
              </a:ext>
            </a:extLst>
          </p:cNvPr>
          <p:cNvSpPr/>
          <p:nvPr/>
        </p:nvSpPr>
        <p:spPr>
          <a:xfrm>
            <a:off x="9797435" y="3780933"/>
            <a:ext cx="1884292" cy="3125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dirty="0"/>
              <a:t>calculate the weight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ED4AE0-053E-4DDF-B647-F2C3F3666FBE}"/>
              </a:ext>
            </a:extLst>
          </p:cNvPr>
          <p:cNvSpPr/>
          <p:nvPr/>
        </p:nvSpPr>
        <p:spPr>
          <a:xfrm>
            <a:off x="9910915" y="4093448"/>
            <a:ext cx="1708788" cy="20315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426C2-22BF-4FCA-9B19-70EE85F8EAE3}"/>
              </a:ext>
            </a:extLst>
          </p:cNvPr>
          <p:cNvSpPr txBox="1"/>
          <p:nvPr/>
        </p:nvSpPr>
        <p:spPr>
          <a:xfrm>
            <a:off x="9910915" y="4450323"/>
            <a:ext cx="166946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Winning # *1</a:t>
            </a:r>
          </a:p>
          <a:p>
            <a:pPr algn="ctr"/>
            <a:r>
              <a:rPr lang="en-US" i="1" dirty="0"/>
              <a:t>+ </a:t>
            </a:r>
          </a:p>
          <a:p>
            <a:pPr algn="ctr"/>
            <a:r>
              <a:rPr lang="en-US" i="1" dirty="0"/>
              <a:t>Nominated # * .5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160587DF-7ED8-4119-A6B0-397CB86B8363}"/>
              </a:ext>
            </a:extLst>
          </p:cNvPr>
          <p:cNvGraphicFramePr>
            <a:graphicFrameLocks noGrp="1"/>
          </p:cNvGraphicFramePr>
          <p:nvPr/>
        </p:nvGraphicFramePr>
        <p:xfrm>
          <a:off x="2060573" y="1388259"/>
          <a:ext cx="8128001" cy="21093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4068">
                  <a:extLst>
                    <a:ext uri="{9D8B030D-6E8A-4147-A177-3AD203B41FA5}">
                      <a16:colId xmlns:a16="http://schemas.microsoft.com/office/drawing/2014/main" val="1597870511"/>
                    </a:ext>
                  </a:extLst>
                </a:gridCol>
                <a:gridCol w="754095">
                  <a:extLst>
                    <a:ext uri="{9D8B030D-6E8A-4147-A177-3AD203B41FA5}">
                      <a16:colId xmlns:a16="http://schemas.microsoft.com/office/drawing/2014/main" val="3996462249"/>
                    </a:ext>
                  </a:extLst>
                </a:gridCol>
                <a:gridCol w="1683741">
                  <a:extLst>
                    <a:ext uri="{9D8B030D-6E8A-4147-A177-3AD203B41FA5}">
                      <a16:colId xmlns:a16="http://schemas.microsoft.com/office/drawing/2014/main" val="1426975503"/>
                    </a:ext>
                  </a:extLst>
                </a:gridCol>
                <a:gridCol w="1927123">
                  <a:extLst>
                    <a:ext uri="{9D8B030D-6E8A-4147-A177-3AD203B41FA5}">
                      <a16:colId xmlns:a16="http://schemas.microsoft.com/office/drawing/2014/main" val="4119705928"/>
                    </a:ext>
                  </a:extLst>
                </a:gridCol>
                <a:gridCol w="1958974">
                  <a:extLst>
                    <a:ext uri="{9D8B030D-6E8A-4147-A177-3AD203B41FA5}">
                      <a16:colId xmlns:a16="http://schemas.microsoft.com/office/drawing/2014/main" val="3238072671"/>
                    </a:ext>
                  </a:extLst>
                </a:gridCol>
              </a:tblGrid>
              <a:tr h="527346">
                <a:tc>
                  <a:txBody>
                    <a:bodyPr/>
                    <a:lstStyle/>
                    <a:p>
                      <a:r>
                        <a:rPr lang="en-US" dirty="0"/>
                        <a:t>Movie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Actor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835173"/>
                  </a:ext>
                </a:extLst>
              </a:tr>
              <a:tr h="527346">
                <a:tc>
                  <a:txBody>
                    <a:bodyPr/>
                    <a:lstStyle/>
                    <a:p>
                      <a:r>
                        <a:rPr lang="en-US" dirty="0"/>
                        <a:t>The Lake 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dirty="0"/>
                        <a:t>2006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Sandra Bullock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Keanu Reeves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Alejandro </a:t>
                      </a:r>
                      <a:r>
                        <a:rPr lang="en-US" dirty="0" err="1"/>
                        <a:t>Agresti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094745"/>
                  </a:ext>
                </a:extLst>
              </a:tr>
              <a:tr h="527346">
                <a:tc>
                  <a:txBody>
                    <a:bodyPr/>
                    <a:lstStyle/>
                    <a:p>
                      <a:r>
                        <a:rPr lang="en-US" dirty="0"/>
                        <a:t>Gladiator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Russell Crowe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Joaquin Phoenix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Ridley Scott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0506"/>
                  </a:ext>
                </a:extLst>
              </a:tr>
              <a:tr h="527346">
                <a:tc>
                  <a:txBody>
                    <a:bodyPr/>
                    <a:lstStyle/>
                    <a:p>
                      <a:r>
                        <a:rPr lang="en-US" dirty="0"/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Kristen Bell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Idina</a:t>
                      </a:r>
                      <a:r>
                        <a:rPr lang="en-US" dirty="0"/>
                        <a:t> Menzel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Chris Buck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775034"/>
                  </a:ext>
                </a:extLst>
              </a:tr>
            </a:tbl>
          </a:graphicData>
        </a:graphic>
      </p:graphicFrame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EC035D4A-DCE0-46E0-A3EA-8E9CA7308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070590"/>
              </p:ext>
            </p:extLst>
          </p:nvPr>
        </p:nvGraphicFramePr>
        <p:xfrm>
          <a:off x="1987649" y="4113269"/>
          <a:ext cx="3813382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3977">
                  <a:extLst>
                    <a:ext uri="{9D8B030D-6E8A-4147-A177-3AD203B41FA5}">
                      <a16:colId xmlns:a16="http://schemas.microsoft.com/office/drawing/2014/main" val="3145926103"/>
                    </a:ext>
                  </a:extLst>
                </a:gridCol>
                <a:gridCol w="475881">
                  <a:extLst>
                    <a:ext uri="{9D8B030D-6E8A-4147-A177-3AD203B41FA5}">
                      <a16:colId xmlns:a16="http://schemas.microsoft.com/office/drawing/2014/main" val="3514644526"/>
                    </a:ext>
                  </a:extLst>
                </a:gridCol>
                <a:gridCol w="475881">
                  <a:extLst>
                    <a:ext uri="{9D8B030D-6E8A-4147-A177-3AD203B41FA5}">
                      <a16:colId xmlns:a16="http://schemas.microsoft.com/office/drawing/2014/main" val="2466701831"/>
                    </a:ext>
                  </a:extLst>
                </a:gridCol>
                <a:gridCol w="475881">
                  <a:extLst>
                    <a:ext uri="{9D8B030D-6E8A-4147-A177-3AD203B41FA5}">
                      <a16:colId xmlns:a16="http://schemas.microsoft.com/office/drawing/2014/main" val="1393306121"/>
                    </a:ext>
                  </a:extLst>
                </a:gridCol>
                <a:gridCol w="475881">
                  <a:extLst>
                    <a:ext uri="{9D8B030D-6E8A-4147-A177-3AD203B41FA5}">
                      <a16:colId xmlns:a16="http://schemas.microsoft.com/office/drawing/2014/main" val="56767753"/>
                    </a:ext>
                  </a:extLst>
                </a:gridCol>
                <a:gridCol w="475881">
                  <a:extLst>
                    <a:ext uri="{9D8B030D-6E8A-4147-A177-3AD203B41FA5}">
                      <a16:colId xmlns:a16="http://schemas.microsoft.com/office/drawing/2014/main" val="29474329"/>
                    </a:ext>
                  </a:extLst>
                </a:gridCol>
              </a:tblGrid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</a:t>
                      </a:r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</a:t>
                      </a:r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760991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Josh Gad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009736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Sandra Bullock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427845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Nicolas Cage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547326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Dean Norris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19613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Sue 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198883"/>
                  </a:ext>
                </a:extLst>
              </a:tr>
            </a:tbl>
          </a:graphicData>
        </a:graphic>
      </p:graphicFrame>
      <p:graphicFrame>
        <p:nvGraphicFramePr>
          <p:cNvPr id="20" name="Table 15">
            <a:extLst>
              <a:ext uri="{FF2B5EF4-FFF2-40B4-BE49-F238E27FC236}">
                <a16:creationId xmlns:a16="http://schemas.microsoft.com/office/drawing/2014/main" id="{C9EF0296-3265-4F91-9458-0BF62AE61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8410"/>
              </p:ext>
            </p:extLst>
          </p:nvPr>
        </p:nvGraphicFramePr>
        <p:xfrm>
          <a:off x="6012143" y="4113269"/>
          <a:ext cx="3755797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3002">
                  <a:extLst>
                    <a:ext uri="{9D8B030D-6E8A-4147-A177-3AD203B41FA5}">
                      <a16:colId xmlns:a16="http://schemas.microsoft.com/office/drawing/2014/main" val="3145926103"/>
                    </a:ext>
                  </a:extLst>
                </a:gridCol>
                <a:gridCol w="468559">
                  <a:extLst>
                    <a:ext uri="{9D8B030D-6E8A-4147-A177-3AD203B41FA5}">
                      <a16:colId xmlns:a16="http://schemas.microsoft.com/office/drawing/2014/main" val="3514644526"/>
                    </a:ext>
                  </a:extLst>
                </a:gridCol>
                <a:gridCol w="468559">
                  <a:extLst>
                    <a:ext uri="{9D8B030D-6E8A-4147-A177-3AD203B41FA5}">
                      <a16:colId xmlns:a16="http://schemas.microsoft.com/office/drawing/2014/main" val="2466701831"/>
                    </a:ext>
                  </a:extLst>
                </a:gridCol>
                <a:gridCol w="468559">
                  <a:extLst>
                    <a:ext uri="{9D8B030D-6E8A-4147-A177-3AD203B41FA5}">
                      <a16:colId xmlns:a16="http://schemas.microsoft.com/office/drawing/2014/main" val="1393306121"/>
                    </a:ext>
                  </a:extLst>
                </a:gridCol>
                <a:gridCol w="468559">
                  <a:extLst>
                    <a:ext uri="{9D8B030D-6E8A-4147-A177-3AD203B41FA5}">
                      <a16:colId xmlns:a16="http://schemas.microsoft.com/office/drawing/2014/main" val="56767753"/>
                    </a:ext>
                  </a:extLst>
                </a:gridCol>
                <a:gridCol w="468559">
                  <a:extLst>
                    <a:ext uri="{9D8B030D-6E8A-4147-A177-3AD203B41FA5}">
                      <a16:colId xmlns:a16="http://schemas.microsoft.com/office/drawing/2014/main" val="1541547662"/>
                    </a:ext>
                  </a:extLst>
                </a:gridCol>
              </a:tblGrid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</a:t>
                      </a:r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</a:t>
                      </a:r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</a:t>
                      </a:r>
                      <a:r>
                        <a:rPr lang="en-US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760991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Josh Gad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009736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Sandra Bullock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9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427845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Nicolas Cage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9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547326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Dean Norris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19613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Sue 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198883"/>
                  </a:ext>
                </a:extLst>
              </a:tr>
            </a:tbl>
          </a:graphicData>
        </a:graphic>
      </p:graphicFrame>
      <p:sp>
        <p:nvSpPr>
          <p:cNvPr id="17" name="Oval 16">
            <a:extLst>
              <a:ext uri="{FF2B5EF4-FFF2-40B4-BE49-F238E27FC236}">
                <a16:creationId xmlns:a16="http://schemas.microsoft.com/office/drawing/2014/main" id="{36412C88-257E-463C-98C1-60EDBD3DB910}"/>
              </a:ext>
            </a:extLst>
          </p:cNvPr>
          <p:cNvSpPr/>
          <p:nvPr/>
        </p:nvSpPr>
        <p:spPr>
          <a:xfrm>
            <a:off x="4572000" y="1832705"/>
            <a:ext cx="1710813" cy="570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EA0635-4271-4B45-8971-9D6C664916E1}"/>
              </a:ext>
            </a:extLst>
          </p:cNvPr>
          <p:cNvSpPr/>
          <p:nvPr/>
        </p:nvSpPr>
        <p:spPr>
          <a:xfrm>
            <a:off x="2003425" y="4788310"/>
            <a:ext cx="3797606" cy="324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5E7F5E-9E0D-42C2-8747-FE3FD1612C77}"/>
              </a:ext>
            </a:extLst>
          </p:cNvPr>
          <p:cNvSpPr/>
          <p:nvPr/>
        </p:nvSpPr>
        <p:spPr>
          <a:xfrm>
            <a:off x="3816775" y="1810126"/>
            <a:ext cx="755226" cy="57027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5DA225-9F91-4E4B-BA9E-D76A500F96D3}"/>
              </a:ext>
            </a:extLst>
          </p:cNvPr>
          <p:cNvSpPr/>
          <p:nvPr/>
        </p:nvSpPr>
        <p:spPr>
          <a:xfrm>
            <a:off x="4345857" y="4113269"/>
            <a:ext cx="530943" cy="203150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60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8D452-44E3-4A9F-B247-5DC3D29CA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Replace the names of  crew with representative weight that calculated as follows:</a:t>
            </a:r>
            <a:endParaRPr lang="en-US" sz="2400" dirty="0"/>
          </a:p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9EF85E2-45C1-4D1D-AB58-07AF3F9CB1EB}"/>
              </a:ext>
            </a:extLst>
          </p:cNvPr>
          <p:cNvSpPr/>
          <p:nvPr/>
        </p:nvSpPr>
        <p:spPr>
          <a:xfrm>
            <a:off x="1943304" y="3780936"/>
            <a:ext cx="3857727" cy="2556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dirty="0"/>
              <a:t>matrix of awards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2103B3D-0178-4484-AC60-8E0630277BA0}"/>
              </a:ext>
            </a:extLst>
          </p:cNvPr>
          <p:cNvSpPr/>
          <p:nvPr/>
        </p:nvSpPr>
        <p:spPr>
          <a:xfrm>
            <a:off x="6041639" y="3780938"/>
            <a:ext cx="3672632" cy="2556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dirty="0"/>
              <a:t>matrix of nominations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A7EAE95-F9E8-4E53-91AC-AAE8DC2AF6CC}"/>
              </a:ext>
            </a:extLst>
          </p:cNvPr>
          <p:cNvSpPr/>
          <p:nvPr/>
        </p:nvSpPr>
        <p:spPr>
          <a:xfrm>
            <a:off x="9797435" y="3780933"/>
            <a:ext cx="1884292" cy="25561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dirty="0"/>
              <a:t>calculate the weight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ED4AE0-053E-4DDF-B647-F2C3F3666FBE}"/>
              </a:ext>
            </a:extLst>
          </p:cNvPr>
          <p:cNvSpPr/>
          <p:nvPr/>
        </p:nvSpPr>
        <p:spPr>
          <a:xfrm>
            <a:off x="9910915" y="4093448"/>
            <a:ext cx="1708788" cy="20315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426C2-22BF-4FCA-9B19-70EE85F8EAE3}"/>
              </a:ext>
            </a:extLst>
          </p:cNvPr>
          <p:cNvSpPr txBox="1"/>
          <p:nvPr/>
        </p:nvSpPr>
        <p:spPr>
          <a:xfrm>
            <a:off x="9910915" y="4450323"/>
            <a:ext cx="166946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Winning # *1</a:t>
            </a:r>
          </a:p>
          <a:p>
            <a:pPr algn="ctr"/>
            <a:r>
              <a:rPr lang="en-US" i="1" dirty="0"/>
              <a:t>+ </a:t>
            </a:r>
          </a:p>
          <a:p>
            <a:pPr algn="ctr"/>
            <a:r>
              <a:rPr lang="en-US" i="1" dirty="0"/>
              <a:t>Nominated # * .5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160587DF-7ED8-4119-A6B0-397CB86B8363}"/>
              </a:ext>
            </a:extLst>
          </p:cNvPr>
          <p:cNvGraphicFramePr>
            <a:graphicFrameLocks noGrp="1"/>
          </p:cNvGraphicFramePr>
          <p:nvPr/>
        </p:nvGraphicFramePr>
        <p:xfrm>
          <a:off x="2060573" y="1388259"/>
          <a:ext cx="8128001" cy="21093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4068">
                  <a:extLst>
                    <a:ext uri="{9D8B030D-6E8A-4147-A177-3AD203B41FA5}">
                      <a16:colId xmlns:a16="http://schemas.microsoft.com/office/drawing/2014/main" val="1597870511"/>
                    </a:ext>
                  </a:extLst>
                </a:gridCol>
                <a:gridCol w="754095">
                  <a:extLst>
                    <a:ext uri="{9D8B030D-6E8A-4147-A177-3AD203B41FA5}">
                      <a16:colId xmlns:a16="http://schemas.microsoft.com/office/drawing/2014/main" val="3996462249"/>
                    </a:ext>
                  </a:extLst>
                </a:gridCol>
                <a:gridCol w="1683741">
                  <a:extLst>
                    <a:ext uri="{9D8B030D-6E8A-4147-A177-3AD203B41FA5}">
                      <a16:colId xmlns:a16="http://schemas.microsoft.com/office/drawing/2014/main" val="1426975503"/>
                    </a:ext>
                  </a:extLst>
                </a:gridCol>
                <a:gridCol w="1927123">
                  <a:extLst>
                    <a:ext uri="{9D8B030D-6E8A-4147-A177-3AD203B41FA5}">
                      <a16:colId xmlns:a16="http://schemas.microsoft.com/office/drawing/2014/main" val="4119705928"/>
                    </a:ext>
                  </a:extLst>
                </a:gridCol>
                <a:gridCol w="1958974">
                  <a:extLst>
                    <a:ext uri="{9D8B030D-6E8A-4147-A177-3AD203B41FA5}">
                      <a16:colId xmlns:a16="http://schemas.microsoft.com/office/drawing/2014/main" val="3238072671"/>
                    </a:ext>
                  </a:extLst>
                </a:gridCol>
              </a:tblGrid>
              <a:tr h="527346">
                <a:tc>
                  <a:txBody>
                    <a:bodyPr/>
                    <a:lstStyle/>
                    <a:p>
                      <a:r>
                        <a:rPr lang="en-US" dirty="0"/>
                        <a:t>Movie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Actor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835173"/>
                  </a:ext>
                </a:extLst>
              </a:tr>
              <a:tr h="527346">
                <a:tc>
                  <a:txBody>
                    <a:bodyPr/>
                    <a:lstStyle/>
                    <a:p>
                      <a:r>
                        <a:rPr lang="en-US" dirty="0"/>
                        <a:t>The Lake 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dirty="0"/>
                        <a:t>2006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Sandra Bullock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Keanu Reeves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Alejandro </a:t>
                      </a:r>
                      <a:r>
                        <a:rPr lang="en-US" dirty="0" err="1"/>
                        <a:t>Agresti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094745"/>
                  </a:ext>
                </a:extLst>
              </a:tr>
              <a:tr h="527346">
                <a:tc>
                  <a:txBody>
                    <a:bodyPr/>
                    <a:lstStyle/>
                    <a:p>
                      <a:r>
                        <a:rPr lang="en-US" dirty="0"/>
                        <a:t>Gladiator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Russell Crowe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Joaquin Phoenix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Ridley Scott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0506"/>
                  </a:ext>
                </a:extLst>
              </a:tr>
              <a:tr h="527346">
                <a:tc>
                  <a:txBody>
                    <a:bodyPr/>
                    <a:lstStyle/>
                    <a:p>
                      <a:r>
                        <a:rPr lang="en-US" dirty="0"/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Kristen Bell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Idina</a:t>
                      </a:r>
                      <a:r>
                        <a:rPr lang="en-US" dirty="0"/>
                        <a:t> Menzel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Chris Buck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775034"/>
                  </a:ext>
                </a:extLst>
              </a:tr>
            </a:tbl>
          </a:graphicData>
        </a:graphic>
      </p:graphicFrame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EC035D4A-DCE0-46E0-A3EA-8E9CA7308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997173"/>
              </p:ext>
            </p:extLst>
          </p:nvPr>
        </p:nvGraphicFramePr>
        <p:xfrm>
          <a:off x="1987649" y="4113269"/>
          <a:ext cx="3813382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3977">
                  <a:extLst>
                    <a:ext uri="{9D8B030D-6E8A-4147-A177-3AD203B41FA5}">
                      <a16:colId xmlns:a16="http://schemas.microsoft.com/office/drawing/2014/main" val="3145926103"/>
                    </a:ext>
                  </a:extLst>
                </a:gridCol>
                <a:gridCol w="475881">
                  <a:extLst>
                    <a:ext uri="{9D8B030D-6E8A-4147-A177-3AD203B41FA5}">
                      <a16:colId xmlns:a16="http://schemas.microsoft.com/office/drawing/2014/main" val="3514644526"/>
                    </a:ext>
                  </a:extLst>
                </a:gridCol>
                <a:gridCol w="475881">
                  <a:extLst>
                    <a:ext uri="{9D8B030D-6E8A-4147-A177-3AD203B41FA5}">
                      <a16:colId xmlns:a16="http://schemas.microsoft.com/office/drawing/2014/main" val="2466701831"/>
                    </a:ext>
                  </a:extLst>
                </a:gridCol>
                <a:gridCol w="475881">
                  <a:extLst>
                    <a:ext uri="{9D8B030D-6E8A-4147-A177-3AD203B41FA5}">
                      <a16:colId xmlns:a16="http://schemas.microsoft.com/office/drawing/2014/main" val="1393306121"/>
                    </a:ext>
                  </a:extLst>
                </a:gridCol>
                <a:gridCol w="475881">
                  <a:extLst>
                    <a:ext uri="{9D8B030D-6E8A-4147-A177-3AD203B41FA5}">
                      <a16:colId xmlns:a16="http://schemas.microsoft.com/office/drawing/2014/main" val="56767753"/>
                    </a:ext>
                  </a:extLst>
                </a:gridCol>
                <a:gridCol w="475881">
                  <a:extLst>
                    <a:ext uri="{9D8B030D-6E8A-4147-A177-3AD203B41FA5}">
                      <a16:colId xmlns:a16="http://schemas.microsoft.com/office/drawing/2014/main" val="29474329"/>
                    </a:ext>
                  </a:extLst>
                </a:gridCol>
              </a:tblGrid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</a:t>
                      </a:r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</a:t>
                      </a:r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760991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Josh Gad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009736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Sandra Bullock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427845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Nicolas Cage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547326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Dean Norris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19613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Sue 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198883"/>
                  </a:ext>
                </a:extLst>
              </a:tr>
            </a:tbl>
          </a:graphicData>
        </a:graphic>
      </p:graphicFrame>
      <p:graphicFrame>
        <p:nvGraphicFramePr>
          <p:cNvPr id="20" name="Table 15">
            <a:extLst>
              <a:ext uri="{FF2B5EF4-FFF2-40B4-BE49-F238E27FC236}">
                <a16:creationId xmlns:a16="http://schemas.microsoft.com/office/drawing/2014/main" id="{C9EF0296-3265-4F91-9458-0BF62AE61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03841"/>
              </p:ext>
            </p:extLst>
          </p:nvPr>
        </p:nvGraphicFramePr>
        <p:xfrm>
          <a:off x="6012143" y="4113269"/>
          <a:ext cx="3755797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3002">
                  <a:extLst>
                    <a:ext uri="{9D8B030D-6E8A-4147-A177-3AD203B41FA5}">
                      <a16:colId xmlns:a16="http://schemas.microsoft.com/office/drawing/2014/main" val="3145926103"/>
                    </a:ext>
                  </a:extLst>
                </a:gridCol>
                <a:gridCol w="468559">
                  <a:extLst>
                    <a:ext uri="{9D8B030D-6E8A-4147-A177-3AD203B41FA5}">
                      <a16:colId xmlns:a16="http://schemas.microsoft.com/office/drawing/2014/main" val="3514644526"/>
                    </a:ext>
                  </a:extLst>
                </a:gridCol>
                <a:gridCol w="468559">
                  <a:extLst>
                    <a:ext uri="{9D8B030D-6E8A-4147-A177-3AD203B41FA5}">
                      <a16:colId xmlns:a16="http://schemas.microsoft.com/office/drawing/2014/main" val="2466701831"/>
                    </a:ext>
                  </a:extLst>
                </a:gridCol>
                <a:gridCol w="468559">
                  <a:extLst>
                    <a:ext uri="{9D8B030D-6E8A-4147-A177-3AD203B41FA5}">
                      <a16:colId xmlns:a16="http://schemas.microsoft.com/office/drawing/2014/main" val="1393306121"/>
                    </a:ext>
                  </a:extLst>
                </a:gridCol>
                <a:gridCol w="468559">
                  <a:extLst>
                    <a:ext uri="{9D8B030D-6E8A-4147-A177-3AD203B41FA5}">
                      <a16:colId xmlns:a16="http://schemas.microsoft.com/office/drawing/2014/main" val="56767753"/>
                    </a:ext>
                  </a:extLst>
                </a:gridCol>
                <a:gridCol w="468559">
                  <a:extLst>
                    <a:ext uri="{9D8B030D-6E8A-4147-A177-3AD203B41FA5}">
                      <a16:colId xmlns:a16="http://schemas.microsoft.com/office/drawing/2014/main" val="1541547662"/>
                    </a:ext>
                  </a:extLst>
                </a:gridCol>
              </a:tblGrid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</a:t>
                      </a:r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</a:t>
                      </a:r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</a:t>
                      </a:r>
                      <a:r>
                        <a:rPr lang="en-US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760991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Josh Gad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009736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Sandra Bullock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427845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Nicolas Cage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9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547326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Dean Norris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19613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Sue 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198883"/>
                  </a:ext>
                </a:extLst>
              </a:tr>
            </a:tbl>
          </a:graphicData>
        </a:graphic>
      </p:graphicFrame>
      <p:sp>
        <p:nvSpPr>
          <p:cNvPr id="17" name="Oval 16">
            <a:extLst>
              <a:ext uri="{FF2B5EF4-FFF2-40B4-BE49-F238E27FC236}">
                <a16:creationId xmlns:a16="http://schemas.microsoft.com/office/drawing/2014/main" id="{36412C88-257E-463C-98C1-60EDBD3DB910}"/>
              </a:ext>
            </a:extLst>
          </p:cNvPr>
          <p:cNvSpPr/>
          <p:nvPr/>
        </p:nvSpPr>
        <p:spPr>
          <a:xfrm>
            <a:off x="4572000" y="1832705"/>
            <a:ext cx="1710813" cy="570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EA0635-4271-4B45-8971-9D6C664916E1}"/>
              </a:ext>
            </a:extLst>
          </p:cNvPr>
          <p:cNvSpPr/>
          <p:nvPr/>
        </p:nvSpPr>
        <p:spPr>
          <a:xfrm>
            <a:off x="2003425" y="4788310"/>
            <a:ext cx="3797606" cy="324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5E7F5E-9E0D-42C2-8747-FE3FD1612C77}"/>
              </a:ext>
            </a:extLst>
          </p:cNvPr>
          <p:cNvSpPr/>
          <p:nvPr/>
        </p:nvSpPr>
        <p:spPr>
          <a:xfrm>
            <a:off x="3816775" y="1810126"/>
            <a:ext cx="755226" cy="57027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5DA225-9F91-4E4B-BA9E-D76A500F96D3}"/>
              </a:ext>
            </a:extLst>
          </p:cNvPr>
          <p:cNvSpPr/>
          <p:nvPr/>
        </p:nvSpPr>
        <p:spPr>
          <a:xfrm>
            <a:off x="4345857" y="4113269"/>
            <a:ext cx="530943" cy="203150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C385D-219D-42E3-BAB0-D093D847C4D9}"/>
              </a:ext>
            </a:extLst>
          </p:cNvPr>
          <p:cNvSpPr/>
          <p:nvPr/>
        </p:nvSpPr>
        <p:spPr>
          <a:xfrm>
            <a:off x="5999829" y="4769899"/>
            <a:ext cx="3797606" cy="324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B16B06-5A92-447F-AE08-89F47C66393E}"/>
              </a:ext>
            </a:extLst>
          </p:cNvPr>
          <p:cNvSpPr/>
          <p:nvPr/>
        </p:nvSpPr>
        <p:spPr>
          <a:xfrm>
            <a:off x="8337752" y="4036550"/>
            <a:ext cx="530943" cy="203150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04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8D452-44E3-4A9F-B247-5DC3D29CA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Replace the names of  crew with representative weight that calculated as follows:</a:t>
            </a:r>
            <a:endParaRPr lang="en-US" sz="2400" dirty="0"/>
          </a:p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9EF85E2-45C1-4D1D-AB58-07AF3F9CB1EB}"/>
              </a:ext>
            </a:extLst>
          </p:cNvPr>
          <p:cNvSpPr/>
          <p:nvPr/>
        </p:nvSpPr>
        <p:spPr>
          <a:xfrm>
            <a:off x="1943304" y="3780936"/>
            <a:ext cx="3857727" cy="2556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dirty="0"/>
              <a:t>matrix of awards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2103B3D-0178-4484-AC60-8E0630277BA0}"/>
              </a:ext>
            </a:extLst>
          </p:cNvPr>
          <p:cNvSpPr/>
          <p:nvPr/>
        </p:nvSpPr>
        <p:spPr>
          <a:xfrm>
            <a:off x="6041639" y="3780938"/>
            <a:ext cx="3672632" cy="2556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dirty="0"/>
              <a:t>matrix of nominations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A7EAE95-F9E8-4E53-91AC-AAE8DC2AF6CC}"/>
              </a:ext>
            </a:extLst>
          </p:cNvPr>
          <p:cNvSpPr/>
          <p:nvPr/>
        </p:nvSpPr>
        <p:spPr>
          <a:xfrm>
            <a:off x="9797435" y="3780933"/>
            <a:ext cx="1884292" cy="25561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dirty="0"/>
              <a:t>calculate the weight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ED4AE0-053E-4DDF-B647-F2C3F3666FBE}"/>
              </a:ext>
            </a:extLst>
          </p:cNvPr>
          <p:cNvSpPr/>
          <p:nvPr/>
        </p:nvSpPr>
        <p:spPr>
          <a:xfrm>
            <a:off x="9910915" y="4093448"/>
            <a:ext cx="1708788" cy="20315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426C2-22BF-4FCA-9B19-70EE85F8EAE3}"/>
              </a:ext>
            </a:extLst>
          </p:cNvPr>
          <p:cNvSpPr txBox="1"/>
          <p:nvPr/>
        </p:nvSpPr>
        <p:spPr>
          <a:xfrm>
            <a:off x="9910915" y="4450323"/>
            <a:ext cx="1669460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SA" i="1" dirty="0">
                <a:solidFill>
                  <a:srgbClr val="FF0000"/>
                </a:solidFill>
              </a:rPr>
              <a:t>4</a:t>
            </a:r>
            <a:r>
              <a:rPr lang="en-US" i="1" dirty="0"/>
              <a:t>*1</a:t>
            </a:r>
          </a:p>
          <a:p>
            <a:pPr algn="ctr"/>
            <a:r>
              <a:rPr lang="en-US" i="1" dirty="0"/>
              <a:t>+ </a:t>
            </a:r>
          </a:p>
          <a:p>
            <a:pPr algn="ctr"/>
            <a:r>
              <a:rPr lang="ar-SA" i="1" dirty="0">
                <a:solidFill>
                  <a:srgbClr val="FF0000"/>
                </a:solidFill>
              </a:rPr>
              <a:t>9</a:t>
            </a:r>
            <a:r>
              <a:rPr lang="en-US" i="1" dirty="0"/>
              <a:t>* .5</a:t>
            </a:r>
            <a:endParaRPr lang="ar-SA" i="1" dirty="0"/>
          </a:p>
          <a:p>
            <a:pPr algn="ctr"/>
            <a:r>
              <a:rPr lang="ar-SA" i="1" dirty="0"/>
              <a:t>=</a:t>
            </a:r>
          </a:p>
          <a:p>
            <a:pPr algn="ctr"/>
            <a:r>
              <a:rPr lang="ar-SA" i="1" dirty="0">
                <a:solidFill>
                  <a:srgbClr val="FF4747"/>
                </a:solidFill>
              </a:rPr>
              <a:t>8.5</a:t>
            </a:r>
            <a:endParaRPr lang="en-US" i="1" dirty="0">
              <a:solidFill>
                <a:srgbClr val="FF4747"/>
              </a:solidFill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160587DF-7ED8-4119-A6B0-397CB86B8363}"/>
              </a:ext>
            </a:extLst>
          </p:cNvPr>
          <p:cNvGraphicFramePr>
            <a:graphicFrameLocks noGrp="1"/>
          </p:cNvGraphicFramePr>
          <p:nvPr/>
        </p:nvGraphicFramePr>
        <p:xfrm>
          <a:off x="2060573" y="1388259"/>
          <a:ext cx="8128001" cy="21093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4068">
                  <a:extLst>
                    <a:ext uri="{9D8B030D-6E8A-4147-A177-3AD203B41FA5}">
                      <a16:colId xmlns:a16="http://schemas.microsoft.com/office/drawing/2014/main" val="1597870511"/>
                    </a:ext>
                  </a:extLst>
                </a:gridCol>
                <a:gridCol w="754095">
                  <a:extLst>
                    <a:ext uri="{9D8B030D-6E8A-4147-A177-3AD203B41FA5}">
                      <a16:colId xmlns:a16="http://schemas.microsoft.com/office/drawing/2014/main" val="3996462249"/>
                    </a:ext>
                  </a:extLst>
                </a:gridCol>
                <a:gridCol w="1683741">
                  <a:extLst>
                    <a:ext uri="{9D8B030D-6E8A-4147-A177-3AD203B41FA5}">
                      <a16:colId xmlns:a16="http://schemas.microsoft.com/office/drawing/2014/main" val="1426975503"/>
                    </a:ext>
                  </a:extLst>
                </a:gridCol>
                <a:gridCol w="1927123">
                  <a:extLst>
                    <a:ext uri="{9D8B030D-6E8A-4147-A177-3AD203B41FA5}">
                      <a16:colId xmlns:a16="http://schemas.microsoft.com/office/drawing/2014/main" val="4119705928"/>
                    </a:ext>
                  </a:extLst>
                </a:gridCol>
                <a:gridCol w="1958974">
                  <a:extLst>
                    <a:ext uri="{9D8B030D-6E8A-4147-A177-3AD203B41FA5}">
                      <a16:colId xmlns:a16="http://schemas.microsoft.com/office/drawing/2014/main" val="3238072671"/>
                    </a:ext>
                  </a:extLst>
                </a:gridCol>
              </a:tblGrid>
              <a:tr h="527346">
                <a:tc>
                  <a:txBody>
                    <a:bodyPr/>
                    <a:lstStyle/>
                    <a:p>
                      <a:r>
                        <a:rPr lang="en-US" dirty="0"/>
                        <a:t>Movie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Actor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835173"/>
                  </a:ext>
                </a:extLst>
              </a:tr>
              <a:tr h="527346">
                <a:tc>
                  <a:txBody>
                    <a:bodyPr/>
                    <a:lstStyle/>
                    <a:p>
                      <a:r>
                        <a:rPr lang="en-US" dirty="0"/>
                        <a:t>The Lake 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dirty="0"/>
                        <a:t>2006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Sandra Bullock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Keanu Reeves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Alejandro </a:t>
                      </a:r>
                      <a:r>
                        <a:rPr lang="en-US" dirty="0" err="1"/>
                        <a:t>Agresti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094745"/>
                  </a:ext>
                </a:extLst>
              </a:tr>
              <a:tr h="527346">
                <a:tc>
                  <a:txBody>
                    <a:bodyPr/>
                    <a:lstStyle/>
                    <a:p>
                      <a:r>
                        <a:rPr lang="en-US" dirty="0"/>
                        <a:t>Gladiator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Russell Crowe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Joaquin Phoenix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Ridley Scott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0506"/>
                  </a:ext>
                </a:extLst>
              </a:tr>
              <a:tr h="527346">
                <a:tc>
                  <a:txBody>
                    <a:bodyPr/>
                    <a:lstStyle/>
                    <a:p>
                      <a:r>
                        <a:rPr lang="en-US" dirty="0"/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Kristen Bell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Idina</a:t>
                      </a:r>
                      <a:r>
                        <a:rPr lang="en-US" dirty="0"/>
                        <a:t> Menzel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Chris Buck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775034"/>
                  </a:ext>
                </a:extLst>
              </a:tr>
            </a:tbl>
          </a:graphicData>
        </a:graphic>
      </p:graphicFrame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EC035D4A-DCE0-46E0-A3EA-8E9CA7308F08}"/>
              </a:ext>
            </a:extLst>
          </p:cNvPr>
          <p:cNvGraphicFramePr>
            <a:graphicFrameLocks noGrp="1"/>
          </p:cNvGraphicFramePr>
          <p:nvPr/>
        </p:nvGraphicFramePr>
        <p:xfrm>
          <a:off x="1987649" y="4113269"/>
          <a:ext cx="3813382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3977">
                  <a:extLst>
                    <a:ext uri="{9D8B030D-6E8A-4147-A177-3AD203B41FA5}">
                      <a16:colId xmlns:a16="http://schemas.microsoft.com/office/drawing/2014/main" val="3145926103"/>
                    </a:ext>
                  </a:extLst>
                </a:gridCol>
                <a:gridCol w="475881">
                  <a:extLst>
                    <a:ext uri="{9D8B030D-6E8A-4147-A177-3AD203B41FA5}">
                      <a16:colId xmlns:a16="http://schemas.microsoft.com/office/drawing/2014/main" val="3514644526"/>
                    </a:ext>
                  </a:extLst>
                </a:gridCol>
                <a:gridCol w="475881">
                  <a:extLst>
                    <a:ext uri="{9D8B030D-6E8A-4147-A177-3AD203B41FA5}">
                      <a16:colId xmlns:a16="http://schemas.microsoft.com/office/drawing/2014/main" val="2466701831"/>
                    </a:ext>
                  </a:extLst>
                </a:gridCol>
                <a:gridCol w="475881">
                  <a:extLst>
                    <a:ext uri="{9D8B030D-6E8A-4147-A177-3AD203B41FA5}">
                      <a16:colId xmlns:a16="http://schemas.microsoft.com/office/drawing/2014/main" val="1393306121"/>
                    </a:ext>
                  </a:extLst>
                </a:gridCol>
                <a:gridCol w="475881">
                  <a:extLst>
                    <a:ext uri="{9D8B030D-6E8A-4147-A177-3AD203B41FA5}">
                      <a16:colId xmlns:a16="http://schemas.microsoft.com/office/drawing/2014/main" val="56767753"/>
                    </a:ext>
                  </a:extLst>
                </a:gridCol>
                <a:gridCol w="475881">
                  <a:extLst>
                    <a:ext uri="{9D8B030D-6E8A-4147-A177-3AD203B41FA5}">
                      <a16:colId xmlns:a16="http://schemas.microsoft.com/office/drawing/2014/main" val="29474329"/>
                    </a:ext>
                  </a:extLst>
                </a:gridCol>
              </a:tblGrid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</a:t>
                      </a:r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</a:t>
                      </a:r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760991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Josh Gad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009736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Sandra Bullock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427845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Nicolas Cage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547326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Dean Norris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19613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Sue 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198883"/>
                  </a:ext>
                </a:extLst>
              </a:tr>
            </a:tbl>
          </a:graphicData>
        </a:graphic>
      </p:graphicFrame>
      <p:graphicFrame>
        <p:nvGraphicFramePr>
          <p:cNvPr id="20" name="Table 15">
            <a:extLst>
              <a:ext uri="{FF2B5EF4-FFF2-40B4-BE49-F238E27FC236}">
                <a16:creationId xmlns:a16="http://schemas.microsoft.com/office/drawing/2014/main" id="{C9EF0296-3265-4F91-9458-0BF62AE61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33419"/>
              </p:ext>
            </p:extLst>
          </p:nvPr>
        </p:nvGraphicFramePr>
        <p:xfrm>
          <a:off x="6012143" y="4113269"/>
          <a:ext cx="3755797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3002">
                  <a:extLst>
                    <a:ext uri="{9D8B030D-6E8A-4147-A177-3AD203B41FA5}">
                      <a16:colId xmlns:a16="http://schemas.microsoft.com/office/drawing/2014/main" val="3145926103"/>
                    </a:ext>
                  </a:extLst>
                </a:gridCol>
                <a:gridCol w="468559">
                  <a:extLst>
                    <a:ext uri="{9D8B030D-6E8A-4147-A177-3AD203B41FA5}">
                      <a16:colId xmlns:a16="http://schemas.microsoft.com/office/drawing/2014/main" val="3514644526"/>
                    </a:ext>
                  </a:extLst>
                </a:gridCol>
                <a:gridCol w="468559">
                  <a:extLst>
                    <a:ext uri="{9D8B030D-6E8A-4147-A177-3AD203B41FA5}">
                      <a16:colId xmlns:a16="http://schemas.microsoft.com/office/drawing/2014/main" val="2466701831"/>
                    </a:ext>
                  </a:extLst>
                </a:gridCol>
                <a:gridCol w="468559">
                  <a:extLst>
                    <a:ext uri="{9D8B030D-6E8A-4147-A177-3AD203B41FA5}">
                      <a16:colId xmlns:a16="http://schemas.microsoft.com/office/drawing/2014/main" val="1393306121"/>
                    </a:ext>
                  </a:extLst>
                </a:gridCol>
                <a:gridCol w="468559">
                  <a:extLst>
                    <a:ext uri="{9D8B030D-6E8A-4147-A177-3AD203B41FA5}">
                      <a16:colId xmlns:a16="http://schemas.microsoft.com/office/drawing/2014/main" val="56767753"/>
                    </a:ext>
                  </a:extLst>
                </a:gridCol>
                <a:gridCol w="468559">
                  <a:extLst>
                    <a:ext uri="{9D8B030D-6E8A-4147-A177-3AD203B41FA5}">
                      <a16:colId xmlns:a16="http://schemas.microsoft.com/office/drawing/2014/main" val="1541547662"/>
                    </a:ext>
                  </a:extLst>
                </a:gridCol>
              </a:tblGrid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</a:t>
                      </a:r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</a:t>
                      </a:r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</a:t>
                      </a:r>
                      <a:r>
                        <a:rPr lang="en-US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760991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Josh Gad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009736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Sandra Bullock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9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427845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Nicolas Cage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9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547326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Dean Norris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19613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Sue 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198883"/>
                  </a:ext>
                </a:extLst>
              </a:tr>
            </a:tbl>
          </a:graphicData>
        </a:graphic>
      </p:graphicFrame>
      <p:sp>
        <p:nvSpPr>
          <p:cNvPr id="17" name="Oval 16">
            <a:extLst>
              <a:ext uri="{FF2B5EF4-FFF2-40B4-BE49-F238E27FC236}">
                <a16:creationId xmlns:a16="http://schemas.microsoft.com/office/drawing/2014/main" id="{36412C88-257E-463C-98C1-60EDBD3DB910}"/>
              </a:ext>
            </a:extLst>
          </p:cNvPr>
          <p:cNvSpPr/>
          <p:nvPr/>
        </p:nvSpPr>
        <p:spPr>
          <a:xfrm>
            <a:off x="4572000" y="1832705"/>
            <a:ext cx="1710813" cy="570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EA0635-4271-4B45-8971-9D6C664916E1}"/>
              </a:ext>
            </a:extLst>
          </p:cNvPr>
          <p:cNvSpPr/>
          <p:nvPr/>
        </p:nvSpPr>
        <p:spPr>
          <a:xfrm>
            <a:off x="2003425" y="4788310"/>
            <a:ext cx="3797606" cy="324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5E7F5E-9E0D-42C2-8747-FE3FD1612C77}"/>
              </a:ext>
            </a:extLst>
          </p:cNvPr>
          <p:cNvSpPr/>
          <p:nvPr/>
        </p:nvSpPr>
        <p:spPr>
          <a:xfrm>
            <a:off x="3816775" y="1810126"/>
            <a:ext cx="755226" cy="57027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5DA225-9F91-4E4B-BA9E-D76A500F96D3}"/>
              </a:ext>
            </a:extLst>
          </p:cNvPr>
          <p:cNvSpPr/>
          <p:nvPr/>
        </p:nvSpPr>
        <p:spPr>
          <a:xfrm>
            <a:off x="4345857" y="4113269"/>
            <a:ext cx="530943" cy="203150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C385D-219D-42E3-BAB0-D093D847C4D9}"/>
              </a:ext>
            </a:extLst>
          </p:cNvPr>
          <p:cNvSpPr/>
          <p:nvPr/>
        </p:nvSpPr>
        <p:spPr>
          <a:xfrm>
            <a:off x="5999829" y="4769899"/>
            <a:ext cx="3797606" cy="324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B16B06-5A92-447F-AE08-89F47C66393E}"/>
              </a:ext>
            </a:extLst>
          </p:cNvPr>
          <p:cNvSpPr/>
          <p:nvPr/>
        </p:nvSpPr>
        <p:spPr>
          <a:xfrm>
            <a:off x="8337752" y="4036550"/>
            <a:ext cx="530943" cy="203150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25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A close up of a logo&#10;&#10;Description automatically generated">
            <a:extLst>
              <a:ext uri="{FF2B5EF4-FFF2-40B4-BE49-F238E27FC236}">
                <a16:creationId xmlns:a16="http://schemas.microsoft.com/office/drawing/2014/main" id="{264EA511-F875-5F45-9EDB-561FC6AF2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53"/>
          <a:stretch/>
        </p:blipFill>
        <p:spPr>
          <a:xfrm>
            <a:off x="595750" y="568037"/>
            <a:ext cx="11000500" cy="5708072"/>
          </a:xfrm>
          <a:prstGeom prst="rect">
            <a:avLst/>
          </a:prstGeom>
        </p:spPr>
      </p:pic>
      <p:sp>
        <p:nvSpPr>
          <p:cNvPr id="2" name="Freeform: Shape 72">
            <a:extLst>
              <a:ext uri="{FF2B5EF4-FFF2-40B4-BE49-F238E27FC236}">
                <a16:creationId xmlns:a16="http://schemas.microsoft.com/office/drawing/2014/main" id="{CBB69560-3E16-9448-A776-AB0A3071EFCF}"/>
              </a:ext>
            </a:extLst>
          </p:cNvPr>
          <p:cNvSpPr/>
          <p:nvPr/>
        </p:nvSpPr>
        <p:spPr>
          <a:xfrm>
            <a:off x="2093794" y="1821634"/>
            <a:ext cx="8004412" cy="3268525"/>
          </a:xfrm>
          <a:custGeom>
            <a:avLst/>
            <a:gdLst>
              <a:gd name="connsiteX0" fmla="*/ 0 w 8004412"/>
              <a:gd name="connsiteY0" fmla="*/ 565966 h 3268525"/>
              <a:gd name="connsiteX1" fmla="*/ 123389 w 8004412"/>
              <a:gd name="connsiteY1" fmla="*/ 565966 h 3268525"/>
              <a:gd name="connsiteX2" fmla="*/ 120769 w 8004412"/>
              <a:gd name="connsiteY2" fmla="*/ 591950 h 3268525"/>
              <a:gd name="connsiteX3" fmla="*/ 120769 w 8004412"/>
              <a:gd name="connsiteY3" fmla="*/ 2676576 h 3268525"/>
              <a:gd name="connsiteX4" fmla="*/ 591950 w 8004412"/>
              <a:gd name="connsiteY4" fmla="*/ 3147757 h 3268525"/>
              <a:gd name="connsiteX5" fmla="*/ 6707306 w 8004412"/>
              <a:gd name="connsiteY5" fmla="*/ 3147757 h 3268525"/>
              <a:gd name="connsiteX6" fmla="*/ 6707306 w 8004412"/>
              <a:gd name="connsiteY6" fmla="*/ 3268525 h 3268525"/>
              <a:gd name="connsiteX7" fmla="*/ 544765 w 8004412"/>
              <a:gd name="connsiteY7" fmla="*/ 3268525 h 3268525"/>
              <a:gd name="connsiteX8" fmla="*/ 0 w 8004412"/>
              <a:gd name="connsiteY8" fmla="*/ 2723760 h 3268525"/>
              <a:gd name="connsiteX9" fmla="*/ 1297106 w 8004412"/>
              <a:gd name="connsiteY9" fmla="*/ 0 h 3268525"/>
              <a:gd name="connsiteX10" fmla="*/ 7459647 w 8004412"/>
              <a:gd name="connsiteY10" fmla="*/ 0 h 3268525"/>
              <a:gd name="connsiteX11" fmla="*/ 8004412 w 8004412"/>
              <a:gd name="connsiteY11" fmla="*/ 544765 h 3268525"/>
              <a:gd name="connsiteX12" fmla="*/ 8004412 w 8004412"/>
              <a:gd name="connsiteY12" fmla="*/ 2702559 h 3268525"/>
              <a:gd name="connsiteX13" fmla="*/ 7881024 w 8004412"/>
              <a:gd name="connsiteY13" fmla="*/ 2702559 h 3268525"/>
              <a:gd name="connsiteX14" fmla="*/ 7883643 w 8004412"/>
              <a:gd name="connsiteY14" fmla="*/ 2676576 h 3268525"/>
              <a:gd name="connsiteX15" fmla="*/ 7883643 w 8004412"/>
              <a:gd name="connsiteY15" fmla="*/ 591950 h 3268525"/>
              <a:gd name="connsiteX16" fmla="*/ 7412462 w 8004412"/>
              <a:gd name="connsiteY16" fmla="*/ 120769 h 3268525"/>
              <a:gd name="connsiteX17" fmla="*/ 1297106 w 8004412"/>
              <a:gd name="connsiteY17" fmla="*/ 120769 h 3268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4412" h="3268525">
                <a:moveTo>
                  <a:pt x="0" y="565966"/>
                </a:moveTo>
                <a:lnTo>
                  <a:pt x="123389" y="565966"/>
                </a:lnTo>
                <a:lnTo>
                  <a:pt x="120769" y="591950"/>
                </a:lnTo>
                <a:lnTo>
                  <a:pt x="120769" y="2676576"/>
                </a:lnTo>
                <a:cubicBezTo>
                  <a:pt x="120769" y="2936802"/>
                  <a:pt x="331724" y="3147757"/>
                  <a:pt x="591950" y="3147757"/>
                </a:cubicBezTo>
                <a:lnTo>
                  <a:pt x="6707306" y="3147757"/>
                </a:lnTo>
                <a:lnTo>
                  <a:pt x="6707306" y="3268525"/>
                </a:lnTo>
                <a:lnTo>
                  <a:pt x="544765" y="3268525"/>
                </a:lnTo>
                <a:cubicBezTo>
                  <a:pt x="243900" y="3268525"/>
                  <a:pt x="0" y="3024625"/>
                  <a:pt x="0" y="2723760"/>
                </a:cubicBezTo>
                <a:close/>
                <a:moveTo>
                  <a:pt x="1297106" y="0"/>
                </a:moveTo>
                <a:lnTo>
                  <a:pt x="7459647" y="0"/>
                </a:lnTo>
                <a:cubicBezTo>
                  <a:pt x="7760512" y="0"/>
                  <a:pt x="8004412" y="243900"/>
                  <a:pt x="8004412" y="544765"/>
                </a:cubicBezTo>
                <a:lnTo>
                  <a:pt x="8004412" y="2702559"/>
                </a:lnTo>
                <a:lnTo>
                  <a:pt x="7881024" y="2702559"/>
                </a:lnTo>
                <a:lnTo>
                  <a:pt x="7883643" y="2676576"/>
                </a:lnTo>
                <a:lnTo>
                  <a:pt x="7883643" y="591950"/>
                </a:lnTo>
                <a:cubicBezTo>
                  <a:pt x="7883643" y="331724"/>
                  <a:pt x="7672688" y="120769"/>
                  <a:pt x="7412462" y="120769"/>
                </a:cubicBezTo>
                <a:lnTo>
                  <a:pt x="1297106" y="120769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0" rIns="640080" rtlCol="0" anchor="t"/>
          <a:lstStyle/>
          <a:p>
            <a:pPr lvl="0" algn="just"/>
            <a:endParaRPr lang="en-US" sz="2400" dirty="0">
              <a:solidFill>
                <a:schemeClr val="tx1"/>
              </a:solidFill>
              <a:latin typeface="Cooper Black" panose="0208090404030B020404" pitchFamily="18" charset="77"/>
              <a:cs typeface="Apple Chancery" panose="03020702040506060504" pitchFamily="66" charset="-79"/>
            </a:endParaRPr>
          </a:p>
          <a:p>
            <a:pPr lvl="0" algn="just"/>
            <a:r>
              <a:rPr lang="en-US" sz="2400" dirty="0">
                <a:solidFill>
                  <a:schemeClr val="tx1"/>
                </a:solidFill>
                <a:latin typeface="Cooper Black" panose="0208090404030B020404" pitchFamily="18" charset="77"/>
                <a:cs typeface="Apple Chancery" panose="03020702040506060504" pitchFamily="66" charset="-79"/>
              </a:rPr>
              <a:t>WE DON’T MAKE MOVIES TO MAKE MORE MONEY. WE MAKE MONEY TO MAKE MORE MOVIES </a:t>
            </a:r>
            <a:endParaRPr lang="en-US" sz="2400" noProof="1">
              <a:solidFill>
                <a:schemeClr val="tx1"/>
              </a:solidFill>
              <a:latin typeface="Cooper Black" panose="0208090404030B020404" pitchFamily="18" charset="77"/>
              <a:cs typeface="Apple Chancery" panose="03020702040506060504" pitchFamily="66" charset="-79"/>
            </a:endParaRPr>
          </a:p>
          <a:p>
            <a:pPr lvl="0" algn="just"/>
            <a:endParaRPr lang="en-US" sz="2400" noProof="1">
              <a:solidFill>
                <a:schemeClr val="tx1"/>
              </a:solidFill>
            </a:endParaRPr>
          </a:p>
          <a:p>
            <a:pPr lvl="0" algn="r"/>
            <a:r>
              <a:rPr lang="en-US" sz="2400" noProof="1">
                <a:solidFill>
                  <a:schemeClr val="tx1"/>
                </a:solidFill>
                <a:latin typeface="Calibri" panose="020F0502020204030204"/>
              </a:rPr>
              <a:t>-- </a:t>
            </a:r>
            <a:r>
              <a:rPr lang="en-US" sz="2400" dirty="0">
                <a:solidFill>
                  <a:schemeClr val="tx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Walt Disney</a:t>
            </a:r>
            <a:endParaRPr kumimoji="0" 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" name="Freeform: Shape 73">
            <a:extLst>
              <a:ext uri="{FF2B5EF4-FFF2-40B4-BE49-F238E27FC236}">
                <a16:creationId xmlns:a16="http://schemas.microsoft.com/office/drawing/2014/main" id="{5CA18AE7-0456-474E-B85B-F35F5614901E}"/>
              </a:ext>
            </a:extLst>
          </p:cNvPr>
          <p:cNvSpPr/>
          <p:nvPr/>
        </p:nvSpPr>
        <p:spPr>
          <a:xfrm>
            <a:off x="2093794" y="1441083"/>
            <a:ext cx="1005227" cy="761102"/>
          </a:xfrm>
          <a:custGeom>
            <a:avLst/>
            <a:gdLst>
              <a:gd name="connsiteX0" fmla="*/ 933203 w 1005227"/>
              <a:gd name="connsiteY0" fmla="*/ 0 h 761102"/>
              <a:gd name="connsiteX1" fmla="*/ 973261 w 1005227"/>
              <a:gd name="connsiteY1" fmla="*/ 2225 h 761102"/>
              <a:gd name="connsiteX2" fmla="*/ 997000 w 1005227"/>
              <a:gd name="connsiteY2" fmla="*/ 9643 h 761102"/>
              <a:gd name="connsiteX3" fmla="*/ 1005160 w 1005227"/>
              <a:gd name="connsiteY3" fmla="*/ 23738 h 761102"/>
              <a:gd name="connsiteX4" fmla="*/ 998483 w 1005227"/>
              <a:gd name="connsiteY4" fmla="*/ 44509 h 761102"/>
              <a:gd name="connsiteX5" fmla="*/ 804128 w 1005227"/>
              <a:gd name="connsiteY5" fmla="*/ 452507 h 761102"/>
              <a:gd name="connsiteX6" fmla="*/ 804128 w 1005227"/>
              <a:gd name="connsiteY6" fmla="*/ 639445 h 761102"/>
              <a:gd name="connsiteX7" fmla="*/ 795968 w 1005227"/>
              <a:gd name="connsiteY7" fmla="*/ 701757 h 761102"/>
              <a:gd name="connsiteX8" fmla="*/ 770746 w 1005227"/>
              <a:gd name="connsiteY8" fmla="*/ 738848 h 761102"/>
              <a:gd name="connsiteX9" fmla="*/ 727721 w 1005227"/>
              <a:gd name="connsiteY9" fmla="*/ 756651 h 761102"/>
              <a:gd name="connsiteX10" fmla="*/ 666150 w 1005227"/>
              <a:gd name="connsiteY10" fmla="*/ 761102 h 761102"/>
              <a:gd name="connsiteX11" fmla="*/ 605321 w 1005227"/>
              <a:gd name="connsiteY11" fmla="*/ 756651 h 761102"/>
              <a:gd name="connsiteX12" fmla="*/ 563779 w 1005227"/>
              <a:gd name="connsiteY12" fmla="*/ 738848 h 761102"/>
              <a:gd name="connsiteX13" fmla="*/ 539300 w 1005227"/>
              <a:gd name="connsiteY13" fmla="*/ 701757 h 761102"/>
              <a:gd name="connsiteX14" fmla="*/ 531140 w 1005227"/>
              <a:gd name="connsiteY14" fmla="*/ 639445 h 761102"/>
              <a:gd name="connsiteX15" fmla="*/ 535590 w 1005227"/>
              <a:gd name="connsiteY15" fmla="*/ 557103 h 761102"/>
              <a:gd name="connsiteX16" fmla="*/ 549685 w 1005227"/>
              <a:gd name="connsiteY16" fmla="*/ 485147 h 761102"/>
              <a:gd name="connsiteX17" fmla="*/ 576390 w 1005227"/>
              <a:gd name="connsiteY17" fmla="*/ 417642 h 761102"/>
              <a:gd name="connsiteX18" fmla="*/ 617190 w 1005227"/>
              <a:gd name="connsiteY18" fmla="*/ 347169 h 761102"/>
              <a:gd name="connsiteX19" fmla="*/ 817480 w 1005227"/>
              <a:gd name="connsiteY19" fmla="*/ 43025 h 761102"/>
              <a:gd name="connsiteX20" fmla="*/ 833800 w 1005227"/>
              <a:gd name="connsiteY20" fmla="*/ 23738 h 761102"/>
              <a:gd name="connsiteX21" fmla="*/ 856055 w 1005227"/>
              <a:gd name="connsiteY21" fmla="*/ 11127 h 761102"/>
              <a:gd name="connsiteX22" fmla="*/ 887953 w 1005227"/>
              <a:gd name="connsiteY22" fmla="*/ 2967 h 761102"/>
              <a:gd name="connsiteX23" fmla="*/ 933203 w 1005227"/>
              <a:gd name="connsiteY23" fmla="*/ 0 h 761102"/>
              <a:gd name="connsiteX24" fmla="*/ 402064 w 1005227"/>
              <a:gd name="connsiteY24" fmla="*/ 0 h 761102"/>
              <a:gd name="connsiteX25" fmla="*/ 441380 w 1005227"/>
              <a:gd name="connsiteY25" fmla="*/ 2225 h 761102"/>
              <a:gd name="connsiteX26" fmla="*/ 465118 w 1005227"/>
              <a:gd name="connsiteY26" fmla="*/ 9643 h 761102"/>
              <a:gd name="connsiteX27" fmla="*/ 473278 w 1005227"/>
              <a:gd name="connsiteY27" fmla="*/ 23738 h 761102"/>
              <a:gd name="connsiteX28" fmla="*/ 467343 w 1005227"/>
              <a:gd name="connsiteY28" fmla="*/ 44509 h 761102"/>
              <a:gd name="connsiteX29" fmla="*/ 272988 w 1005227"/>
              <a:gd name="connsiteY29" fmla="*/ 452507 h 761102"/>
              <a:gd name="connsiteX30" fmla="*/ 272988 w 1005227"/>
              <a:gd name="connsiteY30" fmla="*/ 639445 h 761102"/>
              <a:gd name="connsiteX31" fmla="*/ 264828 w 1005227"/>
              <a:gd name="connsiteY31" fmla="*/ 701757 h 761102"/>
              <a:gd name="connsiteX32" fmla="*/ 239606 w 1005227"/>
              <a:gd name="connsiteY32" fmla="*/ 738848 h 761102"/>
              <a:gd name="connsiteX33" fmla="*/ 196581 w 1005227"/>
              <a:gd name="connsiteY33" fmla="*/ 756651 h 761102"/>
              <a:gd name="connsiteX34" fmla="*/ 135010 w 1005227"/>
              <a:gd name="connsiteY34" fmla="*/ 761102 h 761102"/>
              <a:gd name="connsiteX35" fmla="*/ 74181 w 1005227"/>
              <a:gd name="connsiteY35" fmla="*/ 756651 h 761102"/>
              <a:gd name="connsiteX36" fmla="*/ 32640 w 1005227"/>
              <a:gd name="connsiteY36" fmla="*/ 738848 h 761102"/>
              <a:gd name="connsiteX37" fmla="*/ 8160 w 1005227"/>
              <a:gd name="connsiteY37" fmla="*/ 701757 h 761102"/>
              <a:gd name="connsiteX38" fmla="*/ 0 w 1005227"/>
              <a:gd name="connsiteY38" fmla="*/ 639445 h 761102"/>
              <a:gd name="connsiteX39" fmla="*/ 4451 w 1005227"/>
              <a:gd name="connsiteY39" fmla="*/ 557103 h 761102"/>
              <a:gd name="connsiteX40" fmla="*/ 18545 w 1005227"/>
              <a:gd name="connsiteY40" fmla="*/ 485147 h 761102"/>
              <a:gd name="connsiteX41" fmla="*/ 45251 w 1005227"/>
              <a:gd name="connsiteY41" fmla="*/ 417642 h 761102"/>
              <a:gd name="connsiteX42" fmla="*/ 86050 w 1005227"/>
              <a:gd name="connsiteY42" fmla="*/ 347169 h 761102"/>
              <a:gd name="connsiteX43" fmla="*/ 286341 w 1005227"/>
              <a:gd name="connsiteY43" fmla="*/ 43025 h 761102"/>
              <a:gd name="connsiteX44" fmla="*/ 302661 w 1005227"/>
              <a:gd name="connsiteY44" fmla="*/ 23738 h 761102"/>
              <a:gd name="connsiteX45" fmla="*/ 324915 w 1005227"/>
              <a:gd name="connsiteY45" fmla="*/ 11127 h 761102"/>
              <a:gd name="connsiteX46" fmla="*/ 356813 w 1005227"/>
              <a:gd name="connsiteY46" fmla="*/ 2967 h 761102"/>
              <a:gd name="connsiteX47" fmla="*/ 402064 w 1005227"/>
              <a:gd name="connsiteY47" fmla="*/ 0 h 76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005227" h="761102">
                <a:moveTo>
                  <a:pt x="933203" y="0"/>
                </a:moveTo>
                <a:cubicBezTo>
                  <a:pt x="949029" y="0"/>
                  <a:pt x="962381" y="741"/>
                  <a:pt x="973261" y="2225"/>
                </a:cubicBezTo>
                <a:cubicBezTo>
                  <a:pt x="984141" y="3709"/>
                  <a:pt x="992054" y="6181"/>
                  <a:pt x="997000" y="9643"/>
                </a:cubicBezTo>
                <a:cubicBezTo>
                  <a:pt x="1001945" y="13105"/>
                  <a:pt x="1004665" y="17803"/>
                  <a:pt x="1005160" y="23738"/>
                </a:cubicBezTo>
                <a:cubicBezTo>
                  <a:pt x="1005654" y="29672"/>
                  <a:pt x="1003429" y="36596"/>
                  <a:pt x="998483" y="44509"/>
                </a:cubicBezTo>
                <a:lnTo>
                  <a:pt x="804128" y="452507"/>
                </a:lnTo>
                <a:lnTo>
                  <a:pt x="804128" y="639445"/>
                </a:lnTo>
                <a:cubicBezTo>
                  <a:pt x="804128" y="665161"/>
                  <a:pt x="801408" y="685932"/>
                  <a:pt x="795968" y="701757"/>
                </a:cubicBezTo>
                <a:cubicBezTo>
                  <a:pt x="790528" y="717582"/>
                  <a:pt x="782120" y="729946"/>
                  <a:pt x="770746" y="738848"/>
                </a:cubicBezTo>
                <a:cubicBezTo>
                  <a:pt x="759371" y="747749"/>
                  <a:pt x="745030" y="753684"/>
                  <a:pt x="727721" y="756651"/>
                </a:cubicBezTo>
                <a:cubicBezTo>
                  <a:pt x="710412" y="759618"/>
                  <a:pt x="689888" y="761102"/>
                  <a:pt x="666150" y="761102"/>
                </a:cubicBezTo>
                <a:cubicBezTo>
                  <a:pt x="642412" y="761102"/>
                  <a:pt x="622136" y="759618"/>
                  <a:pt x="605321" y="756651"/>
                </a:cubicBezTo>
                <a:cubicBezTo>
                  <a:pt x="588507" y="753684"/>
                  <a:pt x="574659" y="747749"/>
                  <a:pt x="563779" y="738848"/>
                </a:cubicBezTo>
                <a:cubicBezTo>
                  <a:pt x="552899" y="729946"/>
                  <a:pt x="544739" y="717582"/>
                  <a:pt x="539300" y="701757"/>
                </a:cubicBezTo>
                <a:cubicBezTo>
                  <a:pt x="533860" y="685932"/>
                  <a:pt x="531140" y="665161"/>
                  <a:pt x="531140" y="639445"/>
                </a:cubicBezTo>
                <a:cubicBezTo>
                  <a:pt x="531140" y="609772"/>
                  <a:pt x="532623" y="582325"/>
                  <a:pt x="535590" y="557103"/>
                </a:cubicBezTo>
                <a:cubicBezTo>
                  <a:pt x="538558" y="531881"/>
                  <a:pt x="543256" y="507896"/>
                  <a:pt x="549685" y="485147"/>
                </a:cubicBezTo>
                <a:cubicBezTo>
                  <a:pt x="556114" y="462398"/>
                  <a:pt x="565016" y="439896"/>
                  <a:pt x="576390" y="417642"/>
                </a:cubicBezTo>
                <a:cubicBezTo>
                  <a:pt x="587765" y="395387"/>
                  <a:pt x="601365" y="371896"/>
                  <a:pt x="617190" y="347169"/>
                </a:cubicBezTo>
                <a:lnTo>
                  <a:pt x="817480" y="43025"/>
                </a:lnTo>
                <a:cubicBezTo>
                  <a:pt x="822426" y="35112"/>
                  <a:pt x="827866" y="28683"/>
                  <a:pt x="833800" y="23738"/>
                </a:cubicBezTo>
                <a:cubicBezTo>
                  <a:pt x="839735" y="18792"/>
                  <a:pt x="847153" y="14589"/>
                  <a:pt x="856055" y="11127"/>
                </a:cubicBezTo>
                <a:cubicBezTo>
                  <a:pt x="864956" y="7665"/>
                  <a:pt x="875589" y="4945"/>
                  <a:pt x="887953" y="2967"/>
                </a:cubicBezTo>
                <a:cubicBezTo>
                  <a:pt x="900316" y="989"/>
                  <a:pt x="915400" y="0"/>
                  <a:pt x="933203" y="0"/>
                </a:cubicBezTo>
                <a:close/>
                <a:moveTo>
                  <a:pt x="402064" y="0"/>
                </a:moveTo>
                <a:cubicBezTo>
                  <a:pt x="417889" y="0"/>
                  <a:pt x="430995" y="741"/>
                  <a:pt x="441380" y="2225"/>
                </a:cubicBezTo>
                <a:cubicBezTo>
                  <a:pt x="451765" y="3709"/>
                  <a:pt x="459678" y="6181"/>
                  <a:pt x="465118" y="9643"/>
                </a:cubicBezTo>
                <a:cubicBezTo>
                  <a:pt x="470558" y="13105"/>
                  <a:pt x="473278" y="17803"/>
                  <a:pt x="473278" y="23738"/>
                </a:cubicBezTo>
                <a:cubicBezTo>
                  <a:pt x="473278" y="29672"/>
                  <a:pt x="471300" y="36596"/>
                  <a:pt x="467343" y="44509"/>
                </a:cubicBezTo>
                <a:lnTo>
                  <a:pt x="272988" y="452507"/>
                </a:lnTo>
                <a:lnTo>
                  <a:pt x="272988" y="639445"/>
                </a:lnTo>
                <a:cubicBezTo>
                  <a:pt x="272988" y="665161"/>
                  <a:pt x="270268" y="685932"/>
                  <a:pt x="264828" y="701757"/>
                </a:cubicBezTo>
                <a:cubicBezTo>
                  <a:pt x="259388" y="717582"/>
                  <a:pt x="250981" y="729946"/>
                  <a:pt x="239606" y="738848"/>
                </a:cubicBezTo>
                <a:cubicBezTo>
                  <a:pt x="228232" y="747749"/>
                  <a:pt x="213890" y="753684"/>
                  <a:pt x="196581" y="756651"/>
                </a:cubicBezTo>
                <a:cubicBezTo>
                  <a:pt x="179272" y="759618"/>
                  <a:pt x="158748" y="761102"/>
                  <a:pt x="135010" y="761102"/>
                </a:cubicBezTo>
                <a:cubicBezTo>
                  <a:pt x="111272" y="761102"/>
                  <a:pt x="90996" y="759618"/>
                  <a:pt x="74181" y="756651"/>
                </a:cubicBezTo>
                <a:cubicBezTo>
                  <a:pt x="57367" y="753684"/>
                  <a:pt x="43520" y="747749"/>
                  <a:pt x="32640" y="738848"/>
                </a:cubicBezTo>
                <a:cubicBezTo>
                  <a:pt x="21760" y="729946"/>
                  <a:pt x="13600" y="717582"/>
                  <a:pt x="8160" y="701757"/>
                </a:cubicBezTo>
                <a:cubicBezTo>
                  <a:pt x="2720" y="685932"/>
                  <a:pt x="0" y="665161"/>
                  <a:pt x="0" y="639445"/>
                </a:cubicBezTo>
                <a:cubicBezTo>
                  <a:pt x="0" y="609772"/>
                  <a:pt x="1483" y="582325"/>
                  <a:pt x="4451" y="557103"/>
                </a:cubicBezTo>
                <a:cubicBezTo>
                  <a:pt x="7418" y="531881"/>
                  <a:pt x="12116" y="507896"/>
                  <a:pt x="18545" y="485147"/>
                </a:cubicBezTo>
                <a:cubicBezTo>
                  <a:pt x="24974" y="462398"/>
                  <a:pt x="33876" y="439896"/>
                  <a:pt x="45251" y="417642"/>
                </a:cubicBezTo>
                <a:cubicBezTo>
                  <a:pt x="56625" y="395387"/>
                  <a:pt x="70225" y="371896"/>
                  <a:pt x="86050" y="347169"/>
                </a:cubicBezTo>
                <a:lnTo>
                  <a:pt x="286341" y="43025"/>
                </a:lnTo>
                <a:cubicBezTo>
                  <a:pt x="291286" y="35112"/>
                  <a:pt x="296726" y="28683"/>
                  <a:pt x="302661" y="23738"/>
                </a:cubicBezTo>
                <a:cubicBezTo>
                  <a:pt x="308595" y="18792"/>
                  <a:pt x="316013" y="14589"/>
                  <a:pt x="324915" y="11127"/>
                </a:cubicBezTo>
                <a:cubicBezTo>
                  <a:pt x="333817" y="7665"/>
                  <a:pt x="344449" y="4945"/>
                  <a:pt x="356813" y="2967"/>
                </a:cubicBezTo>
                <a:cubicBezTo>
                  <a:pt x="369177" y="989"/>
                  <a:pt x="384260" y="0"/>
                  <a:pt x="402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4" name="Freeform: Shape 74">
            <a:extLst>
              <a:ext uri="{FF2B5EF4-FFF2-40B4-BE49-F238E27FC236}">
                <a16:creationId xmlns:a16="http://schemas.microsoft.com/office/drawing/2014/main" id="{86E76DEB-755A-5147-831F-D3A4B78C4017}"/>
              </a:ext>
            </a:extLst>
          </p:cNvPr>
          <p:cNvSpPr/>
          <p:nvPr/>
        </p:nvSpPr>
        <p:spPr>
          <a:xfrm>
            <a:off x="9092964" y="4738817"/>
            <a:ext cx="1005242" cy="761102"/>
          </a:xfrm>
          <a:custGeom>
            <a:avLst/>
            <a:gdLst>
              <a:gd name="connsiteX0" fmla="*/ 870232 w 1005242"/>
              <a:gd name="connsiteY0" fmla="*/ 0 h 761102"/>
              <a:gd name="connsiteX1" fmla="*/ 930319 w 1005242"/>
              <a:gd name="connsiteY1" fmla="*/ 4451 h 761102"/>
              <a:gd name="connsiteX2" fmla="*/ 972602 w 1005242"/>
              <a:gd name="connsiteY2" fmla="*/ 21512 h 761102"/>
              <a:gd name="connsiteX3" fmla="*/ 997082 w 1005242"/>
              <a:gd name="connsiteY3" fmla="*/ 57861 h 761102"/>
              <a:gd name="connsiteX4" fmla="*/ 1005242 w 1005242"/>
              <a:gd name="connsiteY4" fmla="*/ 120174 h 761102"/>
              <a:gd name="connsiteX5" fmla="*/ 1000792 w 1005242"/>
              <a:gd name="connsiteY5" fmla="*/ 203999 h 761102"/>
              <a:gd name="connsiteX6" fmla="*/ 986697 w 1005242"/>
              <a:gd name="connsiteY6" fmla="*/ 275955 h 761102"/>
              <a:gd name="connsiteX7" fmla="*/ 959992 w 1005242"/>
              <a:gd name="connsiteY7" fmla="*/ 343460 h 761102"/>
              <a:gd name="connsiteX8" fmla="*/ 919192 w 1005242"/>
              <a:gd name="connsiteY8" fmla="*/ 412449 h 761102"/>
              <a:gd name="connsiteX9" fmla="*/ 717418 w 1005242"/>
              <a:gd name="connsiteY9" fmla="*/ 716593 h 761102"/>
              <a:gd name="connsiteX10" fmla="*/ 701840 w 1005242"/>
              <a:gd name="connsiteY10" fmla="*/ 736622 h 761102"/>
              <a:gd name="connsiteX11" fmla="*/ 678844 w 1005242"/>
              <a:gd name="connsiteY11" fmla="*/ 749975 h 761102"/>
              <a:gd name="connsiteX12" fmla="*/ 647688 w 1005242"/>
              <a:gd name="connsiteY12" fmla="*/ 758135 h 761102"/>
              <a:gd name="connsiteX13" fmla="*/ 603179 w 1005242"/>
              <a:gd name="connsiteY13" fmla="*/ 761102 h 761102"/>
              <a:gd name="connsiteX14" fmla="*/ 563863 w 1005242"/>
              <a:gd name="connsiteY14" fmla="*/ 758877 h 761102"/>
              <a:gd name="connsiteX15" fmla="*/ 540124 w 1005242"/>
              <a:gd name="connsiteY15" fmla="*/ 750717 h 761102"/>
              <a:gd name="connsiteX16" fmla="*/ 531965 w 1005242"/>
              <a:gd name="connsiteY16" fmla="*/ 735880 h 761102"/>
              <a:gd name="connsiteX17" fmla="*/ 536415 w 1005242"/>
              <a:gd name="connsiteY17" fmla="*/ 713626 h 761102"/>
              <a:gd name="connsiteX18" fmla="*/ 732255 w 1005242"/>
              <a:gd name="connsiteY18" fmla="*/ 308595 h 761102"/>
              <a:gd name="connsiteX19" fmla="*/ 732255 w 1005242"/>
              <a:gd name="connsiteY19" fmla="*/ 120174 h 761102"/>
              <a:gd name="connsiteX20" fmla="*/ 739673 w 1005242"/>
              <a:gd name="connsiteY20" fmla="*/ 57861 h 761102"/>
              <a:gd name="connsiteX21" fmla="*/ 764153 w 1005242"/>
              <a:gd name="connsiteY21" fmla="*/ 21512 h 761102"/>
              <a:gd name="connsiteX22" fmla="*/ 807178 w 1005242"/>
              <a:gd name="connsiteY22" fmla="*/ 4451 h 761102"/>
              <a:gd name="connsiteX23" fmla="*/ 870232 w 1005242"/>
              <a:gd name="connsiteY23" fmla="*/ 0 h 761102"/>
              <a:gd name="connsiteX24" fmla="*/ 339093 w 1005242"/>
              <a:gd name="connsiteY24" fmla="*/ 0 h 761102"/>
              <a:gd name="connsiteX25" fmla="*/ 399921 w 1005242"/>
              <a:gd name="connsiteY25" fmla="*/ 4451 h 761102"/>
              <a:gd name="connsiteX26" fmla="*/ 441463 w 1005242"/>
              <a:gd name="connsiteY26" fmla="*/ 21512 h 761102"/>
              <a:gd name="connsiteX27" fmla="*/ 465943 w 1005242"/>
              <a:gd name="connsiteY27" fmla="*/ 57861 h 761102"/>
              <a:gd name="connsiteX28" fmla="*/ 474103 w 1005242"/>
              <a:gd name="connsiteY28" fmla="*/ 120174 h 761102"/>
              <a:gd name="connsiteX29" fmla="*/ 469652 w 1005242"/>
              <a:gd name="connsiteY29" fmla="*/ 203999 h 761102"/>
              <a:gd name="connsiteX30" fmla="*/ 455558 w 1005242"/>
              <a:gd name="connsiteY30" fmla="*/ 275955 h 761102"/>
              <a:gd name="connsiteX31" fmla="*/ 428852 w 1005242"/>
              <a:gd name="connsiteY31" fmla="*/ 343460 h 761102"/>
              <a:gd name="connsiteX32" fmla="*/ 388052 w 1005242"/>
              <a:gd name="connsiteY32" fmla="*/ 412449 h 761102"/>
              <a:gd name="connsiteX33" fmla="*/ 186279 w 1005242"/>
              <a:gd name="connsiteY33" fmla="*/ 716593 h 761102"/>
              <a:gd name="connsiteX34" fmla="*/ 170701 w 1005242"/>
              <a:gd name="connsiteY34" fmla="*/ 736622 h 761102"/>
              <a:gd name="connsiteX35" fmla="*/ 147704 w 1005242"/>
              <a:gd name="connsiteY35" fmla="*/ 749975 h 761102"/>
              <a:gd name="connsiteX36" fmla="*/ 116548 w 1005242"/>
              <a:gd name="connsiteY36" fmla="*/ 758135 h 761102"/>
              <a:gd name="connsiteX37" fmla="*/ 72039 w 1005242"/>
              <a:gd name="connsiteY37" fmla="*/ 761102 h 761102"/>
              <a:gd name="connsiteX38" fmla="*/ 31981 w 1005242"/>
              <a:gd name="connsiteY38" fmla="*/ 758877 h 761102"/>
              <a:gd name="connsiteX39" fmla="*/ 8243 w 1005242"/>
              <a:gd name="connsiteY39" fmla="*/ 750717 h 761102"/>
              <a:gd name="connsiteX40" fmla="*/ 83 w 1005242"/>
              <a:gd name="connsiteY40" fmla="*/ 735880 h 761102"/>
              <a:gd name="connsiteX41" fmla="*/ 5276 w 1005242"/>
              <a:gd name="connsiteY41" fmla="*/ 713626 h 761102"/>
              <a:gd name="connsiteX42" fmla="*/ 201115 w 1005242"/>
              <a:gd name="connsiteY42" fmla="*/ 308595 h 761102"/>
              <a:gd name="connsiteX43" fmla="*/ 201115 w 1005242"/>
              <a:gd name="connsiteY43" fmla="*/ 120174 h 761102"/>
              <a:gd name="connsiteX44" fmla="*/ 208533 w 1005242"/>
              <a:gd name="connsiteY44" fmla="*/ 57861 h 761102"/>
              <a:gd name="connsiteX45" fmla="*/ 233013 w 1005242"/>
              <a:gd name="connsiteY45" fmla="*/ 21512 h 761102"/>
              <a:gd name="connsiteX46" fmla="*/ 276038 w 1005242"/>
              <a:gd name="connsiteY46" fmla="*/ 4451 h 761102"/>
              <a:gd name="connsiteX47" fmla="*/ 339093 w 1005242"/>
              <a:gd name="connsiteY47" fmla="*/ 0 h 76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005242" h="761102">
                <a:moveTo>
                  <a:pt x="870232" y="0"/>
                </a:moveTo>
                <a:cubicBezTo>
                  <a:pt x="892981" y="0"/>
                  <a:pt x="913010" y="1483"/>
                  <a:pt x="930319" y="4451"/>
                </a:cubicBezTo>
                <a:cubicBezTo>
                  <a:pt x="947628" y="7418"/>
                  <a:pt x="961723" y="13105"/>
                  <a:pt x="972602" y="21512"/>
                </a:cubicBezTo>
                <a:cubicBezTo>
                  <a:pt x="983483" y="29919"/>
                  <a:pt x="991643" y="42036"/>
                  <a:pt x="997082" y="57861"/>
                </a:cubicBezTo>
                <a:cubicBezTo>
                  <a:pt x="1002523" y="73687"/>
                  <a:pt x="1005242" y="94458"/>
                  <a:pt x="1005242" y="120174"/>
                </a:cubicBezTo>
                <a:cubicBezTo>
                  <a:pt x="1005242" y="150835"/>
                  <a:pt x="1003759" y="178777"/>
                  <a:pt x="1000792" y="203999"/>
                </a:cubicBezTo>
                <a:cubicBezTo>
                  <a:pt x="997824" y="229221"/>
                  <a:pt x="993126" y="253206"/>
                  <a:pt x="986697" y="275955"/>
                </a:cubicBezTo>
                <a:cubicBezTo>
                  <a:pt x="980268" y="298704"/>
                  <a:pt x="971366" y="321206"/>
                  <a:pt x="959992" y="343460"/>
                </a:cubicBezTo>
                <a:cubicBezTo>
                  <a:pt x="948618" y="365715"/>
                  <a:pt x="935018" y="388711"/>
                  <a:pt x="919192" y="412449"/>
                </a:cubicBezTo>
                <a:lnTo>
                  <a:pt x="717418" y="716593"/>
                </a:lnTo>
                <a:cubicBezTo>
                  <a:pt x="713462" y="724506"/>
                  <a:pt x="708269" y="731182"/>
                  <a:pt x="701840" y="736622"/>
                </a:cubicBezTo>
                <a:cubicBezTo>
                  <a:pt x="695411" y="742062"/>
                  <a:pt x="687746" y="746513"/>
                  <a:pt x="678844" y="749975"/>
                </a:cubicBezTo>
                <a:cubicBezTo>
                  <a:pt x="669942" y="753437"/>
                  <a:pt x="659557" y="756157"/>
                  <a:pt x="647688" y="758135"/>
                </a:cubicBezTo>
                <a:cubicBezTo>
                  <a:pt x="635819" y="760113"/>
                  <a:pt x="620982" y="761102"/>
                  <a:pt x="603179" y="761102"/>
                </a:cubicBezTo>
                <a:cubicBezTo>
                  <a:pt x="587354" y="761102"/>
                  <a:pt x="574248" y="760360"/>
                  <a:pt x="563863" y="758877"/>
                </a:cubicBezTo>
                <a:cubicBezTo>
                  <a:pt x="553477" y="757393"/>
                  <a:pt x="545565" y="754673"/>
                  <a:pt x="540124" y="750717"/>
                </a:cubicBezTo>
                <a:cubicBezTo>
                  <a:pt x="534685" y="746760"/>
                  <a:pt x="531965" y="741815"/>
                  <a:pt x="531965" y="735880"/>
                </a:cubicBezTo>
                <a:cubicBezTo>
                  <a:pt x="531965" y="729946"/>
                  <a:pt x="533448" y="722528"/>
                  <a:pt x="536415" y="713626"/>
                </a:cubicBezTo>
                <a:lnTo>
                  <a:pt x="732255" y="308595"/>
                </a:lnTo>
                <a:lnTo>
                  <a:pt x="732255" y="120174"/>
                </a:lnTo>
                <a:cubicBezTo>
                  <a:pt x="732255" y="94458"/>
                  <a:pt x="734728" y="73687"/>
                  <a:pt x="739673" y="57861"/>
                </a:cubicBezTo>
                <a:cubicBezTo>
                  <a:pt x="744618" y="42036"/>
                  <a:pt x="752778" y="29919"/>
                  <a:pt x="764153" y="21512"/>
                </a:cubicBezTo>
                <a:cubicBezTo>
                  <a:pt x="775527" y="13105"/>
                  <a:pt x="789869" y="7418"/>
                  <a:pt x="807178" y="4451"/>
                </a:cubicBezTo>
                <a:cubicBezTo>
                  <a:pt x="824487" y="1483"/>
                  <a:pt x="845505" y="0"/>
                  <a:pt x="870232" y="0"/>
                </a:cubicBezTo>
                <a:close/>
                <a:moveTo>
                  <a:pt x="339093" y="0"/>
                </a:moveTo>
                <a:cubicBezTo>
                  <a:pt x="362831" y="0"/>
                  <a:pt x="383107" y="1483"/>
                  <a:pt x="399921" y="4451"/>
                </a:cubicBezTo>
                <a:cubicBezTo>
                  <a:pt x="416736" y="7418"/>
                  <a:pt x="430583" y="13105"/>
                  <a:pt x="441463" y="21512"/>
                </a:cubicBezTo>
                <a:cubicBezTo>
                  <a:pt x="452343" y="29919"/>
                  <a:pt x="460503" y="42036"/>
                  <a:pt x="465943" y="57861"/>
                </a:cubicBezTo>
                <a:cubicBezTo>
                  <a:pt x="471383" y="73687"/>
                  <a:pt x="474103" y="94458"/>
                  <a:pt x="474103" y="120174"/>
                </a:cubicBezTo>
                <a:cubicBezTo>
                  <a:pt x="474103" y="150835"/>
                  <a:pt x="472619" y="178777"/>
                  <a:pt x="469652" y="203999"/>
                </a:cubicBezTo>
                <a:cubicBezTo>
                  <a:pt x="466685" y="229221"/>
                  <a:pt x="461987" y="253206"/>
                  <a:pt x="455558" y="275955"/>
                </a:cubicBezTo>
                <a:cubicBezTo>
                  <a:pt x="449129" y="298704"/>
                  <a:pt x="440227" y="321206"/>
                  <a:pt x="428852" y="343460"/>
                </a:cubicBezTo>
                <a:cubicBezTo>
                  <a:pt x="417478" y="365715"/>
                  <a:pt x="403878" y="388711"/>
                  <a:pt x="388052" y="412449"/>
                </a:cubicBezTo>
                <a:lnTo>
                  <a:pt x="186279" y="716593"/>
                </a:lnTo>
                <a:cubicBezTo>
                  <a:pt x="182322" y="724506"/>
                  <a:pt x="177130" y="731182"/>
                  <a:pt x="170701" y="736622"/>
                </a:cubicBezTo>
                <a:cubicBezTo>
                  <a:pt x="164272" y="742062"/>
                  <a:pt x="156606" y="746513"/>
                  <a:pt x="147704" y="749975"/>
                </a:cubicBezTo>
                <a:cubicBezTo>
                  <a:pt x="138803" y="753437"/>
                  <a:pt x="128417" y="756157"/>
                  <a:pt x="116548" y="758135"/>
                </a:cubicBezTo>
                <a:cubicBezTo>
                  <a:pt x="104679" y="760113"/>
                  <a:pt x="89843" y="761102"/>
                  <a:pt x="72039" y="761102"/>
                </a:cubicBezTo>
                <a:cubicBezTo>
                  <a:pt x="56214" y="761102"/>
                  <a:pt x="42861" y="760360"/>
                  <a:pt x="31981" y="758877"/>
                </a:cubicBezTo>
                <a:cubicBezTo>
                  <a:pt x="21101" y="757393"/>
                  <a:pt x="13189" y="754673"/>
                  <a:pt x="8243" y="750717"/>
                </a:cubicBezTo>
                <a:cubicBezTo>
                  <a:pt x="3298" y="746760"/>
                  <a:pt x="578" y="741815"/>
                  <a:pt x="83" y="735880"/>
                </a:cubicBezTo>
                <a:cubicBezTo>
                  <a:pt x="-411" y="729946"/>
                  <a:pt x="1320" y="722528"/>
                  <a:pt x="5276" y="713626"/>
                </a:cubicBezTo>
                <a:lnTo>
                  <a:pt x="201115" y="308595"/>
                </a:lnTo>
                <a:lnTo>
                  <a:pt x="201115" y="120174"/>
                </a:lnTo>
                <a:cubicBezTo>
                  <a:pt x="201115" y="94458"/>
                  <a:pt x="203588" y="73687"/>
                  <a:pt x="208533" y="57861"/>
                </a:cubicBezTo>
                <a:cubicBezTo>
                  <a:pt x="213479" y="42036"/>
                  <a:pt x="221639" y="29919"/>
                  <a:pt x="233013" y="21512"/>
                </a:cubicBezTo>
                <a:cubicBezTo>
                  <a:pt x="244388" y="13105"/>
                  <a:pt x="258729" y="7418"/>
                  <a:pt x="276038" y="4451"/>
                </a:cubicBezTo>
                <a:cubicBezTo>
                  <a:pt x="293348" y="1483"/>
                  <a:pt x="314366" y="0"/>
                  <a:pt x="33909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81C7CA-DAAF-7548-BE47-2D90EF05D4E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778924" y="681037"/>
            <a:ext cx="676507" cy="67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42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8D452-44E3-4A9F-B247-5DC3D29CA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Replace the names of  crew with representative weight that calculated as follows:</a:t>
            </a:r>
            <a:endParaRPr lang="en-US" sz="2400" dirty="0"/>
          </a:p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9EF85E2-45C1-4D1D-AB58-07AF3F9CB1EB}"/>
              </a:ext>
            </a:extLst>
          </p:cNvPr>
          <p:cNvSpPr/>
          <p:nvPr/>
        </p:nvSpPr>
        <p:spPr>
          <a:xfrm>
            <a:off x="1943304" y="3780936"/>
            <a:ext cx="3857727" cy="2556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dirty="0"/>
              <a:t>matrix of awards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2103B3D-0178-4484-AC60-8E0630277BA0}"/>
              </a:ext>
            </a:extLst>
          </p:cNvPr>
          <p:cNvSpPr/>
          <p:nvPr/>
        </p:nvSpPr>
        <p:spPr>
          <a:xfrm>
            <a:off x="6041639" y="3780938"/>
            <a:ext cx="3672632" cy="2556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dirty="0"/>
              <a:t>matrix of nominations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A7EAE95-F9E8-4E53-91AC-AAE8DC2AF6CC}"/>
              </a:ext>
            </a:extLst>
          </p:cNvPr>
          <p:cNvSpPr/>
          <p:nvPr/>
        </p:nvSpPr>
        <p:spPr>
          <a:xfrm>
            <a:off x="9767940" y="3780933"/>
            <a:ext cx="1913787" cy="3125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dirty="0"/>
              <a:t>calculate the weight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ED4AE0-053E-4DDF-B647-F2C3F3666FBE}"/>
              </a:ext>
            </a:extLst>
          </p:cNvPr>
          <p:cNvSpPr/>
          <p:nvPr/>
        </p:nvSpPr>
        <p:spPr>
          <a:xfrm>
            <a:off x="9910915" y="4093448"/>
            <a:ext cx="1708788" cy="20315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426C2-22BF-4FCA-9B19-70EE85F8EAE3}"/>
              </a:ext>
            </a:extLst>
          </p:cNvPr>
          <p:cNvSpPr txBox="1"/>
          <p:nvPr/>
        </p:nvSpPr>
        <p:spPr>
          <a:xfrm>
            <a:off x="9910915" y="4450323"/>
            <a:ext cx="1669460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SA" i="1" dirty="0">
                <a:solidFill>
                  <a:srgbClr val="FF0000"/>
                </a:solidFill>
              </a:rPr>
              <a:t>4</a:t>
            </a:r>
            <a:r>
              <a:rPr lang="en-US" i="1" dirty="0"/>
              <a:t>*1</a:t>
            </a:r>
          </a:p>
          <a:p>
            <a:pPr algn="ctr"/>
            <a:r>
              <a:rPr lang="en-US" i="1" dirty="0"/>
              <a:t>+ </a:t>
            </a:r>
          </a:p>
          <a:p>
            <a:pPr algn="ctr"/>
            <a:r>
              <a:rPr lang="ar-SA" i="1" dirty="0">
                <a:solidFill>
                  <a:srgbClr val="FF0000"/>
                </a:solidFill>
              </a:rPr>
              <a:t>9</a:t>
            </a:r>
            <a:r>
              <a:rPr lang="en-US" i="1" dirty="0"/>
              <a:t>* .5</a:t>
            </a:r>
            <a:endParaRPr lang="ar-SA" i="1" dirty="0"/>
          </a:p>
          <a:p>
            <a:pPr algn="ctr"/>
            <a:r>
              <a:rPr lang="ar-SA" i="1" dirty="0"/>
              <a:t>=</a:t>
            </a:r>
          </a:p>
          <a:p>
            <a:pPr algn="ctr"/>
            <a:r>
              <a:rPr lang="ar-SA" i="1" dirty="0">
                <a:solidFill>
                  <a:srgbClr val="FF4747"/>
                </a:solidFill>
              </a:rPr>
              <a:t>8.5</a:t>
            </a:r>
            <a:endParaRPr lang="en-US" i="1" dirty="0">
              <a:solidFill>
                <a:srgbClr val="FF4747"/>
              </a:solidFill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160587DF-7ED8-4119-A6B0-397CB86B8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88136"/>
              </p:ext>
            </p:extLst>
          </p:nvPr>
        </p:nvGraphicFramePr>
        <p:xfrm>
          <a:off x="2060573" y="1388259"/>
          <a:ext cx="8128001" cy="21093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4068">
                  <a:extLst>
                    <a:ext uri="{9D8B030D-6E8A-4147-A177-3AD203B41FA5}">
                      <a16:colId xmlns:a16="http://schemas.microsoft.com/office/drawing/2014/main" val="1597870511"/>
                    </a:ext>
                  </a:extLst>
                </a:gridCol>
                <a:gridCol w="754095">
                  <a:extLst>
                    <a:ext uri="{9D8B030D-6E8A-4147-A177-3AD203B41FA5}">
                      <a16:colId xmlns:a16="http://schemas.microsoft.com/office/drawing/2014/main" val="3996462249"/>
                    </a:ext>
                  </a:extLst>
                </a:gridCol>
                <a:gridCol w="1683741">
                  <a:extLst>
                    <a:ext uri="{9D8B030D-6E8A-4147-A177-3AD203B41FA5}">
                      <a16:colId xmlns:a16="http://schemas.microsoft.com/office/drawing/2014/main" val="1426975503"/>
                    </a:ext>
                  </a:extLst>
                </a:gridCol>
                <a:gridCol w="1927123">
                  <a:extLst>
                    <a:ext uri="{9D8B030D-6E8A-4147-A177-3AD203B41FA5}">
                      <a16:colId xmlns:a16="http://schemas.microsoft.com/office/drawing/2014/main" val="4119705928"/>
                    </a:ext>
                  </a:extLst>
                </a:gridCol>
                <a:gridCol w="1958974">
                  <a:extLst>
                    <a:ext uri="{9D8B030D-6E8A-4147-A177-3AD203B41FA5}">
                      <a16:colId xmlns:a16="http://schemas.microsoft.com/office/drawing/2014/main" val="3238072671"/>
                    </a:ext>
                  </a:extLst>
                </a:gridCol>
              </a:tblGrid>
              <a:tr h="527346">
                <a:tc>
                  <a:txBody>
                    <a:bodyPr/>
                    <a:lstStyle/>
                    <a:p>
                      <a:r>
                        <a:rPr lang="en-US" dirty="0"/>
                        <a:t>Movie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Actor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Director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835173"/>
                  </a:ext>
                </a:extLst>
              </a:tr>
              <a:tr h="527346">
                <a:tc>
                  <a:txBody>
                    <a:bodyPr/>
                    <a:lstStyle/>
                    <a:p>
                      <a:r>
                        <a:rPr lang="en-US" dirty="0"/>
                        <a:t>The Lake 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dirty="0"/>
                        <a:t>2006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4747"/>
                          </a:solidFill>
                        </a:rPr>
                        <a:t>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Keanu Reeves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Alejandro </a:t>
                      </a:r>
                      <a:r>
                        <a:rPr lang="en-US" dirty="0" err="1"/>
                        <a:t>Agresti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094745"/>
                  </a:ext>
                </a:extLst>
              </a:tr>
              <a:tr h="527346">
                <a:tc>
                  <a:txBody>
                    <a:bodyPr/>
                    <a:lstStyle/>
                    <a:p>
                      <a:r>
                        <a:rPr lang="en-US" dirty="0"/>
                        <a:t>Gladiator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Russell Crowe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Joaquin Phoenix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Ridley Scott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80506"/>
                  </a:ext>
                </a:extLst>
              </a:tr>
              <a:tr h="527346">
                <a:tc>
                  <a:txBody>
                    <a:bodyPr/>
                    <a:lstStyle/>
                    <a:p>
                      <a:r>
                        <a:rPr lang="en-US" dirty="0"/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Kristen Bell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Idina</a:t>
                      </a:r>
                      <a:r>
                        <a:rPr lang="en-US" dirty="0"/>
                        <a:t> Menzel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Chris Buck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775034"/>
                  </a:ext>
                </a:extLst>
              </a:tr>
            </a:tbl>
          </a:graphicData>
        </a:graphic>
      </p:graphicFrame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EC035D4A-DCE0-46E0-A3EA-8E9CA7308F08}"/>
              </a:ext>
            </a:extLst>
          </p:cNvPr>
          <p:cNvGraphicFramePr>
            <a:graphicFrameLocks noGrp="1"/>
          </p:cNvGraphicFramePr>
          <p:nvPr/>
        </p:nvGraphicFramePr>
        <p:xfrm>
          <a:off x="1987649" y="4113269"/>
          <a:ext cx="3813382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3977">
                  <a:extLst>
                    <a:ext uri="{9D8B030D-6E8A-4147-A177-3AD203B41FA5}">
                      <a16:colId xmlns:a16="http://schemas.microsoft.com/office/drawing/2014/main" val="3145926103"/>
                    </a:ext>
                  </a:extLst>
                </a:gridCol>
                <a:gridCol w="475881">
                  <a:extLst>
                    <a:ext uri="{9D8B030D-6E8A-4147-A177-3AD203B41FA5}">
                      <a16:colId xmlns:a16="http://schemas.microsoft.com/office/drawing/2014/main" val="3514644526"/>
                    </a:ext>
                  </a:extLst>
                </a:gridCol>
                <a:gridCol w="475881">
                  <a:extLst>
                    <a:ext uri="{9D8B030D-6E8A-4147-A177-3AD203B41FA5}">
                      <a16:colId xmlns:a16="http://schemas.microsoft.com/office/drawing/2014/main" val="2466701831"/>
                    </a:ext>
                  </a:extLst>
                </a:gridCol>
                <a:gridCol w="475881">
                  <a:extLst>
                    <a:ext uri="{9D8B030D-6E8A-4147-A177-3AD203B41FA5}">
                      <a16:colId xmlns:a16="http://schemas.microsoft.com/office/drawing/2014/main" val="1393306121"/>
                    </a:ext>
                  </a:extLst>
                </a:gridCol>
                <a:gridCol w="475881">
                  <a:extLst>
                    <a:ext uri="{9D8B030D-6E8A-4147-A177-3AD203B41FA5}">
                      <a16:colId xmlns:a16="http://schemas.microsoft.com/office/drawing/2014/main" val="56767753"/>
                    </a:ext>
                  </a:extLst>
                </a:gridCol>
                <a:gridCol w="475881">
                  <a:extLst>
                    <a:ext uri="{9D8B030D-6E8A-4147-A177-3AD203B41FA5}">
                      <a16:colId xmlns:a16="http://schemas.microsoft.com/office/drawing/2014/main" val="29474329"/>
                    </a:ext>
                  </a:extLst>
                </a:gridCol>
              </a:tblGrid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</a:t>
                      </a:r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</a:t>
                      </a:r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760991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Josh Gad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009736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Sandra Bullock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427845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Nicolas Cage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547326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Dean Norris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19613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Sue 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198883"/>
                  </a:ext>
                </a:extLst>
              </a:tr>
            </a:tbl>
          </a:graphicData>
        </a:graphic>
      </p:graphicFrame>
      <p:graphicFrame>
        <p:nvGraphicFramePr>
          <p:cNvPr id="20" name="Table 15">
            <a:extLst>
              <a:ext uri="{FF2B5EF4-FFF2-40B4-BE49-F238E27FC236}">
                <a16:creationId xmlns:a16="http://schemas.microsoft.com/office/drawing/2014/main" id="{C9EF0296-3265-4F91-9458-0BF62AE61739}"/>
              </a:ext>
            </a:extLst>
          </p:cNvPr>
          <p:cNvGraphicFramePr>
            <a:graphicFrameLocks noGrp="1"/>
          </p:cNvGraphicFramePr>
          <p:nvPr/>
        </p:nvGraphicFramePr>
        <p:xfrm>
          <a:off x="6012143" y="4113269"/>
          <a:ext cx="3755797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3002">
                  <a:extLst>
                    <a:ext uri="{9D8B030D-6E8A-4147-A177-3AD203B41FA5}">
                      <a16:colId xmlns:a16="http://schemas.microsoft.com/office/drawing/2014/main" val="3145926103"/>
                    </a:ext>
                  </a:extLst>
                </a:gridCol>
                <a:gridCol w="468559">
                  <a:extLst>
                    <a:ext uri="{9D8B030D-6E8A-4147-A177-3AD203B41FA5}">
                      <a16:colId xmlns:a16="http://schemas.microsoft.com/office/drawing/2014/main" val="3514644526"/>
                    </a:ext>
                  </a:extLst>
                </a:gridCol>
                <a:gridCol w="468559">
                  <a:extLst>
                    <a:ext uri="{9D8B030D-6E8A-4147-A177-3AD203B41FA5}">
                      <a16:colId xmlns:a16="http://schemas.microsoft.com/office/drawing/2014/main" val="2466701831"/>
                    </a:ext>
                  </a:extLst>
                </a:gridCol>
                <a:gridCol w="468559">
                  <a:extLst>
                    <a:ext uri="{9D8B030D-6E8A-4147-A177-3AD203B41FA5}">
                      <a16:colId xmlns:a16="http://schemas.microsoft.com/office/drawing/2014/main" val="1393306121"/>
                    </a:ext>
                  </a:extLst>
                </a:gridCol>
                <a:gridCol w="468559">
                  <a:extLst>
                    <a:ext uri="{9D8B030D-6E8A-4147-A177-3AD203B41FA5}">
                      <a16:colId xmlns:a16="http://schemas.microsoft.com/office/drawing/2014/main" val="56767753"/>
                    </a:ext>
                  </a:extLst>
                </a:gridCol>
                <a:gridCol w="468559">
                  <a:extLst>
                    <a:ext uri="{9D8B030D-6E8A-4147-A177-3AD203B41FA5}">
                      <a16:colId xmlns:a16="http://schemas.microsoft.com/office/drawing/2014/main" val="1541547662"/>
                    </a:ext>
                  </a:extLst>
                </a:gridCol>
              </a:tblGrid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</a:t>
                      </a:r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</a:t>
                      </a:r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000" dirty="0"/>
                        <a:t>200</a:t>
                      </a:r>
                      <a:r>
                        <a:rPr lang="en-US" sz="1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760991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Josh Gad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009736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Sandra Bullock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9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427845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Nicolas Cage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9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547326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Dean Norris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19613"/>
                  </a:ext>
                </a:extLst>
              </a:tr>
              <a:tr h="244978">
                <a:tc>
                  <a:txBody>
                    <a:bodyPr/>
                    <a:lstStyle/>
                    <a:p>
                      <a:r>
                        <a:rPr lang="en-US" sz="1600" dirty="0"/>
                        <a:t>Sue 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sz="1600" dirty="0"/>
                        <a:t>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198883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B2EA0635-4271-4B45-8971-9D6C664916E1}"/>
              </a:ext>
            </a:extLst>
          </p:cNvPr>
          <p:cNvSpPr/>
          <p:nvPr/>
        </p:nvSpPr>
        <p:spPr>
          <a:xfrm>
            <a:off x="2003425" y="4788310"/>
            <a:ext cx="3797606" cy="324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5DA225-9F91-4E4B-BA9E-D76A500F96D3}"/>
              </a:ext>
            </a:extLst>
          </p:cNvPr>
          <p:cNvSpPr/>
          <p:nvPr/>
        </p:nvSpPr>
        <p:spPr>
          <a:xfrm>
            <a:off x="4345857" y="4113269"/>
            <a:ext cx="530943" cy="203150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C385D-219D-42E3-BAB0-D093D847C4D9}"/>
              </a:ext>
            </a:extLst>
          </p:cNvPr>
          <p:cNvSpPr/>
          <p:nvPr/>
        </p:nvSpPr>
        <p:spPr>
          <a:xfrm>
            <a:off x="5999829" y="4769899"/>
            <a:ext cx="3797606" cy="324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B16B06-5A92-447F-AE08-89F47C66393E}"/>
              </a:ext>
            </a:extLst>
          </p:cNvPr>
          <p:cNvSpPr/>
          <p:nvPr/>
        </p:nvSpPr>
        <p:spPr>
          <a:xfrm>
            <a:off x="8337752" y="4036550"/>
            <a:ext cx="530943" cy="203150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05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8D452-44E3-4A9F-B247-5DC3D29CA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Movie’s Success indicators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Revenue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Popularity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Wining awards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Audience rating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160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8D452-44E3-4A9F-B247-5DC3D29CA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Revenue</a:t>
            </a:r>
          </a:p>
          <a:p>
            <a:pPr lvl="1"/>
            <a:r>
              <a:rPr lang="en-US" dirty="0"/>
              <a:t>Genre effect</a:t>
            </a:r>
          </a:p>
          <a:p>
            <a:pPr lvl="1"/>
            <a:endParaRPr lang="en-US" dirty="0"/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CBCEC9FE-80D6-5C40-917C-B3FBC31FA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545" y="1962152"/>
            <a:ext cx="8367911" cy="380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96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8D452-44E3-4A9F-B247-5DC3D29CA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Revenue</a:t>
            </a:r>
          </a:p>
          <a:p>
            <a:pPr lvl="1"/>
            <a:r>
              <a:rPr lang="en-US" dirty="0"/>
              <a:t>Certificate  effect</a:t>
            </a:r>
          </a:p>
          <a:p>
            <a:pPr lvl="1"/>
            <a:endParaRPr lang="en-US" dirty="0"/>
          </a:p>
        </p:txBody>
      </p:sp>
      <p:pic>
        <p:nvPicPr>
          <p:cNvPr id="9" name="Picture 8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3287565B-C62B-1B44-A33D-889036732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102" y="1962152"/>
            <a:ext cx="9132061" cy="387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23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8D452-44E3-4A9F-B247-5DC3D29CA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Revenue</a:t>
            </a:r>
          </a:p>
          <a:p>
            <a:pPr lvl="1"/>
            <a:r>
              <a:rPr lang="en-US" dirty="0"/>
              <a:t>Production company  effect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D89876-5822-384E-99CE-6A09A695F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840" y="1842185"/>
            <a:ext cx="7965160" cy="410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27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8D452-44E3-4A9F-B247-5DC3D29CA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Popularity</a:t>
            </a:r>
          </a:p>
          <a:p>
            <a:pPr lvl="1"/>
            <a:r>
              <a:rPr lang="en-US" dirty="0"/>
              <a:t>Genre effect</a:t>
            </a:r>
          </a:p>
          <a:p>
            <a:pPr lvl="1"/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9D8205-CA50-F24A-96E4-03D5CC159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101" y="2001181"/>
            <a:ext cx="8569685" cy="333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57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8D452-44E3-4A9F-B247-5DC3D29CA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Popularity</a:t>
            </a:r>
          </a:p>
          <a:p>
            <a:pPr lvl="1"/>
            <a:r>
              <a:rPr lang="en-US" dirty="0"/>
              <a:t>Production Company effect</a:t>
            </a:r>
          </a:p>
          <a:p>
            <a:pPr lvl="1"/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C3A7332-C5C8-5745-BB27-6C2D132CD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135" y="2039537"/>
            <a:ext cx="8273436" cy="356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05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8D452-44E3-4A9F-B247-5DC3D29CA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Popularity</a:t>
            </a:r>
          </a:p>
          <a:p>
            <a:pPr lvl="1"/>
            <a:r>
              <a:rPr lang="en-US" dirty="0"/>
              <a:t>Certificate  effect</a:t>
            </a:r>
          </a:p>
          <a:p>
            <a:pPr lvl="1"/>
            <a:endParaRPr lang="en-US" dirty="0"/>
          </a:p>
        </p:txBody>
      </p:sp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CD775FF-07E8-5343-9010-5D64B339B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973" y="2475571"/>
            <a:ext cx="8096729" cy="282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55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8D452-44E3-4A9F-B247-5DC3D29CA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  <a:p>
            <a:pPr lvl="1"/>
            <a:r>
              <a:rPr lang="en-US" dirty="0"/>
              <a:t>Movie count per month(Avg)</a:t>
            </a:r>
          </a:p>
          <a:p>
            <a:pPr lvl="1"/>
            <a:endParaRPr lang="en-US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43EF1F7-45E1-46ED-BF9E-3E35BD67F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465" y="1860342"/>
            <a:ext cx="9541397" cy="408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2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8D452-44E3-4A9F-B247-5DC3D29CA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Popularity</a:t>
            </a:r>
          </a:p>
          <a:p>
            <a:pPr lvl="1"/>
            <a:r>
              <a:rPr lang="en-US" dirty="0"/>
              <a:t>Releasing month  effect</a:t>
            </a:r>
          </a:p>
          <a:p>
            <a:pPr lvl="1"/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E8D0F33-1861-D048-B80E-C86E7698F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655" y="2864959"/>
            <a:ext cx="8491846" cy="345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85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 descr="A close up of a logo&#10;&#10;Description automatically generated">
            <a:extLst>
              <a:ext uri="{FF2B5EF4-FFF2-40B4-BE49-F238E27FC236}">
                <a16:creationId xmlns:a16="http://schemas.microsoft.com/office/drawing/2014/main" id="{519CE890-B1E4-FC45-9E21-BC6CC9D364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53"/>
          <a:stretch/>
        </p:blipFill>
        <p:spPr>
          <a:xfrm>
            <a:off x="595750" y="568037"/>
            <a:ext cx="11000500" cy="57080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CC57A6-41C6-1842-A11C-E51F3BD4C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273" y="400916"/>
            <a:ext cx="10515600" cy="1325563"/>
          </a:xfrm>
        </p:spPr>
        <p:txBody>
          <a:bodyPr/>
          <a:lstStyle/>
          <a:p>
            <a:r>
              <a:rPr lang="en-US" dirty="0"/>
              <a:t>Motivation 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83FA6A3-5DEA-2C49-A3AA-393ED2D3C1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2193722"/>
              </p:ext>
            </p:extLst>
          </p:nvPr>
        </p:nvGraphicFramePr>
        <p:xfrm>
          <a:off x="945572" y="1839479"/>
          <a:ext cx="10300855" cy="3993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F038F79-3B2A-3E40-A89F-0CEF617747A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4000"/>
          </a:blip>
          <a:stretch>
            <a:fillRect/>
          </a:stretch>
        </p:blipFill>
        <p:spPr>
          <a:xfrm>
            <a:off x="10778924" y="681037"/>
            <a:ext cx="676507" cy="67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24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8D452-44E3-4A9F-B247-5DC3D29CA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Nominated awards</a:t>
            </a:r>
          </a:p>
          <a:p>
            <a:pPr lvl="1"/>
            <a:r>
              <a:rPr lang="en-US" dirty="0"/>
              <a:t>Certificate  effect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370ECF-6EA7-874F-B6D5-FD08201EC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420" y="2389212"/>
            <a:ext cx="8612354" cy="327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97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8D452-44E3-4A9F-B247-5DC3D29CA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Nominated awards</a:t>
            </a:r>
          </a:p>
          <a:p>
            <a:pPr lvl="1"/>
            <a:r>
              <a:rPr lang="en-US" dirty="0"/>
              <a:t>Genre effect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1AE356-8B80-C04D-8BDB-BA05AE37F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324" y="2094315"/>
            <a:ext cx="8170177" cy="310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57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8D452-44E3-4A9F-B247-5DC3D29CA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Wining awards</a:t>
            </a:r>
          </a:p>
          <a:p>
            <a:pPr lvl="1"/>
            <a:r>
              <a:rPr lang="en-US" dirty="0"/>
              <a:t>Genre effect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431371-A4E7-C240-9CD1-0B8FA210E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752" y="2218706"/>
            <a:ext cx="8710447" cy="330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41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8D452-44E3-4A9F-B247-5DC3D29CA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Constant values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8AE22343-50EC-D340-A723-00D64BB04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50" y="1092649"/>
            <a:ext cx="3987321" cy="3402731"/>
          </a:xfrm>
          <a:prstGeom prst="rect">
            <a:avLst/>
          </a:prstGeom>
        </p:spPr>
      </p:pic>
      <p:pic>
        <p:nvPicPr>
          <p:cNvPr id="10" name="Picture 9" descr="A picture containing brick&#10;&#10;Description automatically generated">
            <a:extLst>
              <a:ext uri="{FF2B5EF4-FFF2-40B4-BE49-F238E27FC236}">
                <a16:creationId xmlns:a16="http://schemas.microsoft.com/office/drawing/2014/main" id="{C8E36122-D120-2742-BC00-D5666BA29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631" y="948352"/>
            <a:ext cx="3720868" cy="3443243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7E8BF7-451C-6D4A-AA67-4824ACAC8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695" y="4242986"/>
            <a:ext cx="4707835" cy="199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78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8D452-44E3-4A9F-B247-5DC3D29CA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Predicting the movies revenue</a:t>
            </a:r>
          </a:p>
          <a:p>
            <a:pPr lvl="1"/>
            <a:r>
              <a:rPr lang="en-US" dirty="0"/>
              <a:t>Highest features correlated with revenue</a:t>
            </a:r>
            <a:r>
              <a:rPr lang="ar-SA" dirty="0"/>
              <a:t>:</a:t>
            </a:r>
          </a:p>
          <a:p>
            <a:pPr lvl="2"/>
            <a:r>
              <a:rPr lang="en-US" dirty="0"/>
              <a:t>Number of votes	0.72</a:t>
            </a:r>
          </a:p>
          <a:p>
            <a:pPr lvl="2"/>
            <a:r>
              <a:rPr lang="en-US" dirty="0"/>
              <a:t>Budget		0.61</a:t>
            </a:r>
          </a:p>
          <a:p>
            <a:pPr lvl="2"/>
            <a:r>
              <a:rPr lang="en-US" dirty="0"/>
              <a:t>Adventure genre	0.39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Best cross validation scores mean was:</a:t>
            </a:r>
            <a:r>
              <a:rPr lang="ar-SA" dirty="0"/>
              <a:t>    </a:t>
            </a:r>
            <a:r>
              <a:rPr lang="en-US" dirty="0"/>
              <a:t>  </a:t>
            </a:r>
            <a:r>
              <a:rPr lang="en-US" b="1" dirty="0"/>
              <a:t>74%</a:t>
            </a:r>
            <a:r>
              <a:rPr lang="ar-SA" dirty="0"/>
              <a:t>	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  Using random forest regressor</a:t>
            </a:r>
          </a:p>
        </p:txBody>
      </p:sp>
    </p:spTree>
    <p:extLst>
      <p:ext uri="{BB962C8B-B14F-4D97-AF65-F5344CB8AC3E}">
        <p14:creationId xmlns:p14="http://schemas.microsoft.com/office/powerpoint/2010/main" val="1279198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8D452-44E3-4A9F-B247-5DC3D29CA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Predicting weather the movie will win the Oscar or not.</a:t>
            </a:r>
          </a:p>
          <a:p>
            <a:pPr lvl="1"/>
            <a:r>
              <a:rPr lang="en-US" dirty="0"/>
              <a:t>Highest features correlated with Oscar wining:</a:t>
            </a:r>
          </a:p>
          <a:p>
            <a:pPr lvl="2"/>
            <a:r>
              <a:rPr lang="en-US" dirty="0"/>
              <a:t>Number of votes	0.4</a:t>
            </a:r>
          </a:p>
          <a:p>
            <a:pPr lvl="2"/>
            <a:r>
              <a:rPr lang="en-US" dirty="0"/>
              <a:t>Revenue		0.26</a:t>
            </a:r>
          </a:p>
          <a:p>
            <a:pPr lvl="2"/>
            <a:r>
              <a:rPr lang="en-US" dirty="0"/>
              <a:t>Audience rating 	0.21</a:t>
            </a:r>
          </a:p>
          <a:p>
            <a:pPr lvl="2"/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Best cross validation scores mean was: 	</a:t>
            </a:r>
            <a:r>
              <a:rPr lang="en-US" b="1" dirty="0"/>
              <a:t>98%</a:t>
            </a:r>
          </a:p>
          <a:p>
            <a:pPr marL="457200" lvl="1" indent="0">
              <a:buNone/>
            </a:pPr>
            <a:r>
              <a:rPr lang="en-US" dirty="0"/>
              <a:t>    Using logistic regression </a:t>
            </a:r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39EE2E0-CF58-4050-B9BA-2FE5D201A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816648"/>
              </p:ext>
            </p:extLst>
          </p:nvPr>
        </p:nvGraphicFramePr>
        <p:xfrm>
          <a:off x="2792362" y="4487121"/>
          <a:ext cx="4338516" cy="1285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6172">
                  <a:extLst>
                    <a:ext uri="{9D8B030D-6E8A-4147-A177-3AD203B41FA5}">
                      <a16:colId xmlns:a16="http://schemas.microsoft.com/office/drawing/2014/main" val="3264521152"/>
                    </a:ext>
                  </a:extLst>
                </a:gridCol>
                <a:gridCol w="1446172">
                  <a:extLst>
                    <a:ext uri="{9D8B030D-6E8A-4147-A177-3AD203B41FA5}">
                      <a16:colId xmlns:a16="http://schemas.microsoft.com/office/drawing/2014/main" val="1880496862"/>
                    </a:ext>
                  </a:extLst>
                </a:gridCol>
                <a:gridCol w="1446172">
                  <a:extLst>
                    <a:ext uri="{9D8B030D-6E8A-4147-A177-3AD203B41FA5}">
                      <a16:colId xmlns:a16="http://schemas.microsoft.com/office/drawing/2014/main" val="1873563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Predicted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Predicted 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251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Actual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2123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23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Actual 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983616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B27132AF-C296-4E13-9032-298116F884CB}"/>
              </a:ext>
            </a:extLst>
          </p:cNvPr>
          <p:cNvGrpSpPr/>
          <p:nvPr/>
        </p:nvGrpSpPr>
        <p:grpSpPr>
          <a:xfrm>
            <a:off x="2225850" y="3828129"/>
            <a:ext cx="8284877" cy="1944232"/>
            <a:chOff x="2225850" y="3828129"/>
            <a:chExt cx="8284877" cy="19442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68F886-9A99-4D66-A685-73015BF7C469}"/>
                </a:ext>
              </a:extLst>
            </p:cNvPr>
            <p:cNvSpPr/>
            <p:nvPr/>
          </p:nvSpPr>
          <p:spPr>
            <a:xfrm>
              <a:off x="7130878" y="4941364"/>
              <a:ext cx="337984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2400" dirty="0"/>
                <a:t>Precision:  </a:t>
              </a:r>
              <a:r>
                <a:rPr lang="ar-SA" sz="2400" dirty="0"/>
                <a:t>3</a:t>
              </a:r>
              <a:r>
                <a:rPr lang="en-US" sz="2400" dirty="0"/>
                <a:t>0</a:t>
              </a:r>
              <a:r>
                <a:rPr lang="ar-SA" sz="2400" dirty="0"/>
                <a:t>%</a:t>
              </a:r>
              <a:endParaRPr lang="en-US" sz="2400" dirty="0"/>
            </a:p>
            <a:p>
              <a:pPr lvl="1"/>
              <a:r>
                <a:rPr lang="en-US" sz="2400" dirty="0"/>
                <a:t>Recall:  20%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55E9FB3-C771-4390-B995-6701905B46C6}"/>
                </a:ext>
              </a:extLst>
            </p:cNvPr>
            <p:cNvSpPr/>
            <p:nvPr/>
          </p:nvSpPr>
          <p:spPr>
            <a:xfrm>
              <a:off x="2225850" y="3828129"/>
              <a:ext cx="337984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2400" dirty="0"/>
                <a:t>Confusion matrix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632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BDE6AE-567E-4AEB-9286-708CE927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4683FB-F5F7-4CA8-AB3A-65CF7BB41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votes is the highest positively correlated value with both revenue and Oscar winning.  </a:t>
            </a:r>
          </a:p>
          <a:p>
            <a:r>
              <a:rPr lang="en-US" dirty="0"/>
              <a:t>We were able to predict a movie revenue with a score of %74.</a:t>
            </a:r>
          </a:p>
          <a:p>
            <a:r>
              <a:rPr lang="en-US" dirty="0"/>
              <a:t>Oscar winning prediction did not produce satisfactory results</a:t>
            </a:r>
            <a:endParaRPr lang="ar-SA" dirty="0"/>
          </a:p>
          <a:p>
            <a:r>
              <a:rPr lang="en-US" dirty="0"/>
              <a:t>In general history/biography/war has the highest chance of winning an </a:t>
            </a:r>
            <a:r>
              <a:rPr lang="en-US" dirty="0" err="1"/>
              <a:t>oscar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9170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09FC1-9FB1-4582-A57D-03E6FA22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3C569-9A62-41F4-B56A-E91EB0127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64E931-2152-4E07-AD16-41756F72FF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8448A-C2E4-4C45-BA0E-0B6D8E9375FB}"/>
              </a:ext>
            </a:extLst>
          </p:cNvPr>
          <p:cNvSpPr txBox="1"/>
          <p:nvPr/>
        </p:nvSpPr>
        <p:spPr>
          <a:xfrm>
            <a:off x="4581832" y="2792361"/>
            <a:ext cx="3578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The End </a:t>
            </a:r>
          </a:p>
        </p:txBody>
      </p:sp>
    </p:spTree>
    <p:extLst>
      <p:ext uri="{BB962C8B-B14F-4D97-AF65-F5344CB8AC3E}">
        <p14:creationId xmlns:p14="http://schemas.microsoft.com/office/powerpoint/2010/main" val="1794289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09FC1-9FB1-4582-A57D-03E6FA22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3C569-9A62-41F4-B56A-E91EB0127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64E931-2152-4E07-AD16-41756F72FF0C}"/>
              </a:ext>
            </a:extLst>
          </p:cNvPr>
          <p:cNvSpPr/>
          <p:nvPr/>
        </p:nvSpPr>
        <p:spPr>
          <a:xfrm>
            <a:off x="0" y="-68827"/>
            <a:ext cx="12192000" cy="749599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8448A-C2E4-4C45-BA0E-0B6D8E9375FB}"/>
              </a:ext>
            </a:extLst>
          </p:cNvPr>
          <p:cNvSpPr txBox="1"/>
          <p:nvPr/>
        </p:nvSpPr>
        <p:spPr>
          <a:xfrm>
            <a:off x="3751995" y="-86888319"/>
            <a:ext cx="5132440" cy="9488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bg1"/>
                </a:solidFill>
              </a:rPr>
              <a:t>	    Presented By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Basmah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Alabdullatif</a:t>
            </a:r>
            <a:r>
              <a:rPr lang="en-US" sz="2000" dirty="0">
                <a:solidFill>
                  <a:schemeClr val="bg1"/>
                </a:solidFill>
              </a:rPr>
              <a:t>	Data Scientist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Bader </a:t>
            </a:r>
            <a:r>
              <a:rPr lang="en-US" sz="2000" dirty="0" err="1">
                <a:solidFill>
                  <a:schemeClr val="bg1"/>
                </a:solidFill>
              </a:rPr>
              <a:t>Abanmi</a:t>
            </a:r>
            <a:r>
              <a:rPr lang="en-US" sz="2000" dirty="0">
                <a:solidFill>
                  <a:schemeClr val="bg1"/>
                </a:solidFill>
              </a:rPr>
              <a:t>		Data Scientist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Special thanks to .. 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Our mentors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Dr. Ameen		Course Lead 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Dr. Junaid		Course Lead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Fatmah</a:t>
            </a:r>
            <a:r>
              <a:rPr lang="en-US" sz="2000" dirty="0">
                <a:solidFill>
                  <a:schemeClr val="bg1"/>
                </a:solidFill>
              </a:rPr>
              <a:t>			Instructor Assistant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Fahad			Instructor Assistant 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      Our supportive colleagues</a:t>
            </a:r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Wjdan</a:t>
            </a:r>
            <a:r>
              <a:rPr lang="en-US" sz="2000" dirty="0">
                <a:solidFill>
                  <a:schemeClr val="bg1"/>
                </a:solidFill>
              </a:rPr>
              <a:t> 			Domain Expert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Yazeed</a:t>
            </a:r>
            <a:r>
              <a:rPr lang="en-US" sz="2000" dirty="0">
                <a:solidFill>
                  <a:schemeClr val="bg1"/>
                </a:solidFill>
              </a:rPr>
              <a:t>			Domain Expert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Reem			Rubber Duck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Sumayah</a:t>
            </a:r>
            <a:r>
              <a:rPr lang="en-US" sz="2000" dirty="0">
                <a:solidFill>
                  <a:schemeClr val="bg1"/>
                </a:solidFill>
              </a:rPr>
              <a:t>		Business Expert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Presented By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Basmah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Alabdullatif</a:t>
            </a:r>
            <a:r>
              <a:rPr lang="en-US" sz="2000" dirty="0">
                <a:solidFill>
                  <a:schemeClr val="bg1"/>
                </a:solidFill>
              </a:rPr>
              <a:t>	Data Scientist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Bader </a:t>
            </a:r>
            <a:r>
              <a:rPr lang="en-US" sz="2000" dirty="0" err="1">
                <a:solidFill>
                  <a:schemeClr val="bg1"/>
                </a:solidFill>
              </a:rPr>
              <a:t>Abanmi</a:t>
            </a:r>
            <a:r>
              <a:rPr lang="en-US" sz="2000" dirty="0">
                <a:solidFill>
                  <a:schemeClr val="bg1"/>
                </a:solidFill>
              </a:rPr>
              <a:t>		Data Scientist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Special thanks to .. 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Our mentors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Dr. Ameen		Course Lead 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Dr. Junaid		Course Lead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Fatmah</a:t>
            </a:r>
            <a:r>
              <a:rPr lang="en-US" sz="2000" dirty="0">
                <a:solidFill>
                  <a:schemeClr val="bg1"/>
                </a:solidFill>
              </a:rPr>
              <a:t>			Instructor Assistant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Fahad			Instructor Assistant 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      Our supportive colleagues</a:t>
            </a:r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Wjdan</a:t>
            </a:r>
            <a:r>
              <a:rPr lang="en-US" sz="2000" dirty="0">
                <a:solidFill>
                  <a:schemeClr val="bg1"/>
                </a:solidFill>
              </a:rPr>
              <a:t> 			Domain Expert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Yazeed</a:t>
            </a:r>
            <a:r>
              <a:rPr lang="en-US" sz="2000" dirty="0">
                <a:solidFill>
                  <a:schemeClr val="bg1"/>
                </a:solidFill>
              </a:rPr>
              <a:t>			Domain Expert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Reem			Rubber Duck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Sumayah</a:t>
            </a:r>
            <a:r>
              <a:rPr lang="en-US" sz="2000" dirty="0">
                <a:solidFill>
                  <a:schemeClr val="bg1"/>
                </a:solidFill>
              </a:rPr>
              <a:t>		Business Expert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Presented By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Basmah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Alabdullatif</a:t>
            </a:r>
            <a:r>
              <a:rPr lang="en-US" sz="2000" dirty="0">
                <a:solidFill>
                  <a:schemeClr val="bg1"/>
                </a:solidFill>
              </a:rPr>
              <a:t>	Data Scientist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Bader </a:t>
            </a:r>
            <a:r>
              <a:rPr lang="en-US" sz="2000" dirty="0" err="1">
                <a:solidFill>
                  <a:schemeClr val="bg1"/>
                </a:solidFill>
              </a:rPr>
              <a:t>Abanmi</a:t>
            </a:r>
            <a:r>
              <a:rPr lang="en-US" sz="2000" dirty="0">
                <a:solidFill>
                  <a:schemeClr val="bg1"/>
                </a:solidFill>
              </a:rPr>
              <a:t>		Data Scientist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Special thanks to .. 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Our mentors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Dr. Ameen		Course Lead 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Dr. Junaid		Course Lead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Fatmah</a:t>
            </a:r>
            <a:r>
              <a:rPr lang="en-US" sz="2000" dirty="0">
                <a:solidFill>
                  <a:schemeClr val="bg1"/>
                </a:solidFill>
              </a:rPr>
              <a:t>			Instructor Assistant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Fahad			Instructor Assistant 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      Our supportive colleagues</a:t>
            </a:r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Wjdan</a:t>
            </a:r>
            <a:r>
              <a:rPr lang="en-US" sz="2000" dirty="0">
                <a:solidFill>
                  <a:schemeClr val="bg1"/>
                </a:solidFill>
              </a:rPr>
              <a:t> 			Domain Expert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Yazeed</a:t>
            </a:r>
            <a:r>
              <a:rPr lang="en-US" sz="2000" dirty="0">
                <a:solidFill>
                  <a:schemeClr val="bg1"/>
                </a:solidFill>
              </a:rPr>
              <a:t>			Domain Expert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Reem			Rubber Duck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Sumayah</a:t>
            </a:r>
            <a:r>
              <a:rPr lang="en-US" sz="2000" dirty="0">
                <a:solidFill>
                  <a:schemeClr val="bg1"/>
                </a:solidFill>
              </a:rPr>
              <a:t>		Business Expert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Presented By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Basmah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Alabdullatif</a:t>
            </a:r>
            <a:r>
              <a:rPr lang="en-US" sz="2000" dirty="0">
                <a:solidFill>
                  <a:schemeClr val="bg1"/>
                </a:solidFill>
              </a:rPr>
              <a:t>	Data Scientist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Bader </a:t>
            </a:r>
            <a:r>
              <a:rPr lang="en-US" sz="2000" dirty="0" err="1">
                <a:solidFill>
                  <a:schemeClr val="bg1"/>
                </a:solidFill>
              </a:rPr>
              <a:t>Abanmi</a:t>
            </a:r>
            <a:r>
              <a:rPr lang="en-US" sz="2000" dirty="0">
                <a:solidFill>
                  <a:schemeClr val="bg1"/>
                </a:solidFill>
              </a:rPr>
              <a:t>		Data Scientist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Special thanks to .. 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Our mentors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Dr. Ameen		Course Lead 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Dr. Junaid		Course Lead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Fatmah</a:t>
            </a:r>
            <a:r>
              <a:rPr lang="en-US" sz="2000" dirty="0">
                <a:solidFill>
                  <a:schemeClr val="bg1"/>
                </a:solidFill>
              </a:rPr>
              <a:t>			Instructor Assistant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Fahad			Instructor Assistant 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      Our supportive colleagues</a:t>
            </a:r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Wjdan</a:t>
            </a:r>
            <a:r>
              <a:rPr lang="en-US" sz="2000" dirty="0">
                <a:solidFill>
                  <a:schemeClr val="bg1"/>
                </a:solidFill>
              </a:rPr>
              <a:t> 			Domain Expert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Yazeed</a:t>
            </a:r>
            <a:r>
              <a:rPr lang="en-US" sz="2000" dirty="0">
                <a:solidFill>
                  <a:schemeClr val="bg1"/>
                </a:solidFill>
              </a:rPr>
              <a:t>			Domain Expert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Reem			Rubber Duck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Sumayah</a:t>
            </a:r>
            <a:r>
              <a:rPr lang="en-US" sz="2000" dirty="0">
                <a:solidFill>
                  <a:schemeClr val="bg1"/>
                </a:solidFill>
              </a:rPr>
              <a:t>		Business Expert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Presented By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Basmah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Alabdullatif</a:t>
            </a:r>
            <a:r>
              <a:rPr lang="en-US" sz="2000" dirty="0">
                <a:solidFill>
                  <a:schemeClr val="bg1"/>
                </a:solidFill>
              </a:rPr>
              <a:t>	Data Scientist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Bader </a:t>
            </a:r>
            <a:r>
              <a:rPr lang="en-US" sz="2000" dirty="0" err="1">
                <a:solidFill>
                  <a:schemeClr val="bg1"/>
                </a:solidFill>
              </a:rPr>
              <a:t>Abanmi</a:t>
            </a:r>
            <a:r>
              <a:rPr lang="en-US" sz="2000" dirty="0">
                <a:solidFill>
                  <a:schemeClr val="bg1"/>
                </a:solidFill>
              </a:rPr>
              <a:t>		Data Scientist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Special thanks to .. 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Our mentors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Dr. Ameen		Course Lead 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Dr. Junaid		Course Lead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Fatmah</a:t>
            </a:r>
            <a:r>
              <a:rPr lang="en-US" sz="2000" dirty="0">
                <a:solidFill>
                  <a:schemeClr val="bg1"/>
                </a:solidFill>
              </a:rPr>
              <a:t>			Instructor Assistant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Fahad			Instructor Assistant 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      Our supportive colleagues</a:t>
            </a:r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Wjdan</a:t>
            </a:r>
            <a:r>
              <a:rPr lang="en-US" sz="2000" dirty="0">
                <a:solidFill>
                  <a:schemeClr val="bg1"/>
                </a:solidFill>
              </a:rPr>
              <a:t> 			Domain Expert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Yazeed</a:t>
            </a:r>
            <a:r>
              <a:rPr lang="en-US" sz="2000" dirty="0">
                <a:solidFill>
                  <a:schemeClr val="bg1"/>
                </a:solidFill>
              </a:rPr>
              <a:t>			Domain Expert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Reem			Rubber Duck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Sumayah</a:t>
            </a:r>
            <a:r>
              <a:rPr lang="en-US" sz="2000" dirty="0">
                <a:solidFill>
                  <a:schemeClr val="bg1"/>
                </a:solidFill>
              </a:rPr>
              <a:t>		Business Expert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Presented By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Basmah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Alabdullatif</a:t>
            </a:r>
            <a:r>
              <a:rPr lang="en-US" sz="2000" dirty="0">
                <a:solidFill>
                  <a:schemeClr val="bg1"/>
                </a:solidFill>
              </a:rPr>
              <a:t>	Data Scientist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Bader </a:t>
            </a:r>
            <a:r>
              <a:rPr lang="en-US" sz="2000" dirty="0" err="1">
                <a:solidFill>
                  <a:schemeClr val="bg1"/>
                </a:solidFill>
              </a:rPr>
              <a:t>Abanmi</a:t>
            </a:r>
            <a:r>
              <a:rPr lang="en-US" sz="2000" dirty="0">
                <a:solidFill>
                  <a:schemeClr val="bg1"/>
                </a:solidFill>
              </a:rPr>
              <a:t>		Data Scientist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Special thanks to .. 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Our mentors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Dr. Ameen		Course Lead 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Dr. Junaid		Course Lead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Fatmah</a:t>
            </a:r>
            <a:r>
              <a:rPr lang="en-US" sz="2000" dirty="0">
                <a:solidFill>
                  <a:schemeClr val="bg1"/>
                </a:solidFill>
              </a:rPr>
              <a:t>			Instructor Assistant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Fahad			Instructor Assistant 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      Our supportive colleagues</a:t>
            </a:r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Wjdan</a:t>
            </a:r>
            <a:r>
              <a:rPr lang="en-US" sz="2000" dirty="0">
                <a:solidFill>
                  <a:schemeClr val="bg1"/>
                </a:solidFill>
              </a:rPr>
              <a:t> 			Domain Expert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Yazeed</a:t>
            </a:r>
            <a:r>
              <a:rPr lang="en-US" sz="2000" dirty="0">
                <a:solidFill>
                  <a:schemeClr val="bg1"/>
                </a:solidFill>
              </a:rPr>
              <a:t>			Domain Expert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Reem			Rubber Duck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Sumayah</a:t>
            </a:r>
            <a:r>
              <a:rPr lang="en-US" sz="2000" dirty="0">
                <a:solidFill>
                  <a:schemeClr val="bg1"/>
                </a:solidFill>
              </a:rPr>
              <a:t>		Business Expert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Presented By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Basmah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Alabdullatif</a:t>
            </a:r>
            <a:r>
              <a:rPr lang="en-US" sz="2000" dirty="0">
                <a:solidFill>
                  <a:schemeClr val="bg1"/>
                </a:solidFill>
              </a:rPr>
              <a:t>	Data Scientist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Bader </a:t>
            </a:r>
            <a:r>
              <a:rPr lang="en-US" sz="2000" dirty="0" err="1">
                <a:solidFill>
                  <a:schemeClr val="bg1"/>
                </a:solidFill>
              </a:rPr>
              <a:t>Abanmi</a:t>
            </a:r>
            <a:r>
              <a:rPr lang="en-US" sz="2000" dirty="0">
                <a:solidFill>
                  <a:schemeClr val="bg1"/>
                </a:solidFill>
              </a:rPr>
              <a:t>		Data Scientist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Special thanks to .. 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Our mentors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Dr. Ameen		Course Lead 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Dr. Junaid		Course Lead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Fatmah</a:t>
            </a:r>
            <a:r>
              <a:rPr lang="en-US" sz="2000" dirty="0">
                <a:solidFill>
                  <a:schemeClr val="bg1"/>
                </a:solidFill>
              </a:rPr>
              <a:t>			Instructor Assistant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Fahad			Instructor Assistant 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      Our supportive colleagues</a:t>
            </a:r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Wjdan</a:t>
            </a:r>
            <a:r>
              <a:rPr lang="en-US" sz="2000" dirty="0">
                <a:solidFill>
                  <a:schemeClr val="bg1"/>
                </a:solidFill>
              </a:rPr>
              <a:t> 			Domain Expert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Yazeed</a:t>
            </a:r>
            <a:r>
              <a:rPr lang="en-US" sz="2000" dirty="0">
                <a:solidFill>
                  <a:schemeClr val="bg1"/>
                </a:solidFill>
              </a:rPr>
              <a:t>			Domain Expert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Reem			Rubber Duck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Sumayah</a:t>
            </a:r>
            <a:r>
              <a:rPr lang="en-US" sz="2000" dirty="0">
                <a:solidFill>
                  <a:schemeClr val="bg1"/>
                </a:solidFill>
              </a:rPr>
              <a:t>		Business Expert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Presented By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Basmah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Alabdullatif</a:t>
            </a:r>
            <a:r>
              <a:rPr lang="en-US" sz="2000" dirty="0">
                <a:solidFill>
                  <a:schemeClr val="bg1"/>
                </a:solidFill>
              </a:rPr>
              <a:t>	Data Scientist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Bader </a:t>
            </a:r>
            <a:r>
              <a:rPr lang="en-US" sz="2000" dirty="0" err="1">
                <a:solidFill>
                  <a:schemeClr val="bg1"/>
                </a:solidFill>
              </a:rPr>
              <a:t>Abanmi</a:t>
            </a:r>
            <a:r>
              <a:rPr lang="en-US" sz="2000" dirty="0">
                <a:solidFill>
                  <a:schemeClr val="bg1"/>
                </a:solidFill>
              </a:rPr>
              <a:t>		Data Scientist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Special thanks to .. 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Our mentors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Dr. Ameen		Course Lead 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Dr. Junaid		Course Lead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Fatmah</a:t>
            </a:r>
            <a:r>
              <a:rPr lang="en-US" sz="2000" dirty="0">
                <a:solidFill>
                  <a:schemeClr val="bg1"/>
                </a:solidFill>
              </a:rPr>
              <a:t>			Instructor Assistant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Fahad			Instructor Assistant 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      Our supportive colleagues</a:t>
            </a:r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Wjdan</a:t>
            </a:r>
            <a:r>
              <a:rPr lang="en-US" sz="2000" dirty="0">
                <a:solidFill>
                  <a:schemeClr val="bg1"/>
                </a:solidFill>
              </a:rPr>
              <a:t> 			Domain Expert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Yazeed</a:t>
            </a:r>
            <a:r>
              <a:rPr lang="en-US" sz="2000" dirty="0">
                <a:solidFill>
                  <a:schemeClr val="bg1"/>
                </a:solidFill>
              </a:rPr>
              <a:t>			Domain Expert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Reem			Rubber Duck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Sumayah</a:t>
            </a:r>
            <a:r>
              <a:rPr lang="en-US" sz="2000" dirty="0">
                <a:solidFill>
                  <a:schemeClr val="bg1"/>
                </a:solidFill>
              </a:rPr>
              <a:t>		Business Expert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Presented By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Basmah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Alabdullatif</a:t>
            </a:r>
            <a:r>
              <a:rPr lang="en-US" sz="2000" dirty="0">
                <a:solidFill>
                  <a:schemeClr val="bg1"/>
                </a:solidFill>
              </a:rPr>
              <a:t>	Data Scientist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Bader </a:t>
            </a:r>
            <a:r>
              <a:rPr lang="en-US" sz="2000" dirty="0" err="1">
                <a:solidFill>
                  <a:schemeClr val="bg1"/>
                </a:solidFill>
              </a:rPr>
              <a:t>Abanmi</a:t>
            </a:r>
            <a:r>
              <a:rPr lang="en-US" sz="2000" dirty="0">
                <a:solidFill>
                  <a:schemeClr val="bg1"/>
                </a:solidFill>
              </a:rPr>
              <a:t>		Data Scientist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Special thanks to .. 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Our mentors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Dr. Ameen		Course Lead 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Dr. Junaid		Course Lead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Fatmah</a:t>
            </a:r>
            <a:r>
              <a:rPr lang="en-US" sz="2000" dirty="0">
                <a:solidFill>
                  <a:schemeClr val="bg1"/>
                </a:solidFill>
              </a:rPr>
              <a:t>			Instructor Assistant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Fahad			Instructor Assistant 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      Our supportive colleagues</a:t>
            </a:r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Wjdan</a:t>
            </a:r>
            <a:r>
              <a:rPr lang="en-US" sz="2000" dirty="0">
                <a:solidFill>
                  <a:schemeClr val="bg1"/>
                </a:solidFill>
              </a:rPr>
              <a:t> 			Domain Expert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Yazeed</a:t>
            </a:r>
            <a:r>
              <a:rPr lang="en-US" sz="2000" dirty="0">
                <a:solidFill>
                  <a:schemeClr val="bg1"/>
                </a:solidFill>
              </a:rPr>
              <a:t>			Domain Expert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Reem			Rubber Duck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Sumayah</a:t>
            </a:r>
            <a:r>
              <a:rPr lang="en-US" sz="2000" dirty="0">
                <a:solidFill>
                  <a:schemeClr val="bg1"/>
                </a:solidFill>
              </a:rPr>
              <a:t>		Business Expert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Presented By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Basmah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Alabdullatif</a:t>
            </a:r>
            <a:r>
              <a:rPr lang="en-US" sz="2000" dirty="0">
                <a:solidFill>
                  <a:schemeClr val="bg1"/>
                </a:solidFill>
              </a:rPr>
              <a:t>	Data Scientist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Bader </a:t>
            </a:r>
            <a:r>
              <a:rPr lang="en-US" sz="2000" dirty="0" err="1">
                <a:solidFill>
                  <a:schemeClr val="bg1"/>
                </a:solidFill>
              </a:rPr>
              <a:t>Abanmi</a:t>
            </a:r>
            <a:r>
              <a:rPr lang="en-US" sz="2000" dirty="0">
                <a:solidFill>
                  <a:schemeClr val="bg1"/>
                </a:solidFill>
              </a:rPr>
              <a:t>		Data Scientist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Special thanks to .. 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Our mentors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Dr. Ameen		Course Lead 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Dr. Junaid		Course Lead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Fatmah</a:t>
            </a:r>
            <a:r>
              <a:rPr lang="en-US" sz="2000" dirty="0">
                <a:solidFill>
                  <a:schemeClr val="bg1"/>
                </a:solidFill>
              </a:rPr>
              <a:t>			Instructor Assistant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Fahad			Instructor Assistant 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      Our supportive colleagues</a:t>
            </a:r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Wjdan</a:t>
            </a:r>
            <a:r>
              <a:rPr lang="en-US" sz="2000" dirty="0">
                <a:solidFill>
                  <a:schemeClr val="bg1"/>
                </a:solidFill>
              </a:rPr>
              <a:t> 			Domain Expert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Yazeed</a:t>
            </a:r>
            <a:r>
              <a:rPr lang="en-US" sz="2000" dirty="0">
                <a:solidFill>
                  <a:schemeClr val="bg1"/>
                </a:solidFill>
              </a:rPr>
              <a:t>			Domain Expert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Reem			Rubber Duck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Sumayah</a:t>
            </a:r>
            <a:r>
              <a:rPr lang="en-US" sz="2000" dirty="0">
                <a:solidFill>
                  <a:schemeClr val="bg1"/>
                </a:solidFill>
              </a:rPr>
              <a:t>		Business Expert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Presented By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Basmah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Alabdullatif</a:t>
            </a:r>
            <a:r>
              <a:rPr lang="en-US" sz="2000" dirty="0">
                <a:solidFill>
                  <a:schemeClr val="bg1"/>
                </a:solidFill>
              </a:rPr>
              <a:t>	Data Scientist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Bader </a:t>
            </a:r>
            <a:r>
              <a:rPr lang="en-US" sz="2000" dirty="0" err="1">
                <a:solidFill>
                  <a:schemeClr val="bg1"/>
                </a:solidFill>
              </a:rPr>
              <a:t>Abanmi</a:t>
            </a:r>
            <a:r>
              <a:rPr lang="en-US" sz="2000" dirty="0">
                <a:solidFill>
                  <a:schemeClr val="bg1"/>
                </a:solidFill>
              </a:rPr>
              <a:t>		Data Scientist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Special thanks to .. 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Our mentors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Dr. Ameen		Course Lead 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Dr. Junaid		Course Lead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Fatmah</a:t>
            </a:r>
            <a:r>
              <a:rPr lang="en-US" sz="2000" dirty="0">
                <a:solidFill>
                  <a:schemeClr val="bg1"/>
                </a:solidFill>
              </a:rPr>
              <a:t>			Instructor Assistant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Fahad			Instructor Assistant 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      Our supportive colleagues</a:t>
            </a:r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Wjdan</a:t>
            </a:r>
            <a:r>
              <a:rPr lang="en-US" sz="2000" dirty="0">
                <a:solidFill>
                  <a:schemeClr val="bg1"/>
                </a:solidFill>
              </a:rPr>
              <a:t> 			Domain Expert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Yazeed</a:t>
            </a:r>
            <a:r>
              <a:rPr lang="en-US" sz="2000" dirty="0">
                <a:solidFill>
                  <a:schemeClr val="bg1"/>
                </a:solidFill>
              </a:rPr>
              <a:t>			Domain Expert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Reem			Rubber Duck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Sumayah</a:t>
            </a:r>
            <a:r>
              <a:rPr lang="en-US" sz="2000" dirty="0">
                <a:solidFill>
                  <a:schemeClr val="bg1"/>
                </a:solidFill>
              </a:rPr>
              <a:t>		Business Expert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Presented By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Basmah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Alabdullatif</a:t>
            </a:r>
            <a:r>
              <a:rPr lang="en-US" sz="2000" dirty="0">
                <a:solidFill>
                  <a:schemeClr val="bg1"/>
                </a:solidFill>
              </a:rPr>
              <a:t>	Data Scientist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Bader </a:t>
            </a:r>
            <a:r>
              <a:rPr lang="en-US" sz="2000" dirty="0" err="1">
                <a:solidFill>
                  <a:schemeClr val="bg1"/>
                </a:solidFill>
              </a:rPr>
              <a:t>Abanmi</a:t>
            </a:r>
            <a:r>
              <a:rPr lang="en-US" sz="2000" dirty="0">
                <a:solidFill>
                  <a:schemeClr val="bg1"/>
                </a:solidFill>
              </a:rPr>
              <a:t>		Data Scientist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Special thanks to .. 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Our mentors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Dr. Ameen		Course Lead 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Dr. Junaid		Course Lead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Fatmah</a:t>
            </a:r>
            <a:r>
              <a:rPr lang="en-US" sz="2000" dirty="0">
                <a:solidFill>
                  <a:schemeClr val="bg1"/>
                </a:solidFill>
              </a:rPr>
              <a:t>			Instructor Assistant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Fahad			Instructor Assistant 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      Our supportive colleagues</a:t>
            </a:r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Wjdan</a:t>
            </a:r>
            <a:r>
              <a:rPr lang="en-US" sz="2000" dirty="0">
                <a:solidFill>
                  <a:schemeClr val="bg1"/>
                </a:solidFill>
              </a:rPr>
              <a:t> 			Domain Expert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Yazeed</a:t>
            </a:r>
            <a:r>
              <a:rPr lang="en-US" sz="2000" dirty="0">
                <a:solidFill>
                  <a:schemeClr val="bg1"/>
                </a:solidFill>
              </a:rPr>
              <a:t>			Domain Expert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Reem			Rubber Duck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Sumayah</a:t>
            </a:r>
            <a:r>
              <a:rPr lang="en-US" sz="2000" dirty="0">
                <a:solidFill>
                  <a:schemeClr val="bg1"/>
                </a:solidFill>
              </a:rPr>
              <a:t>		Business Expert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Presented By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Basmah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Alabdullatif</a:t>
            </a:r>
            <a:r>
              <a:rPr lang="en-US" sz="2000" dirty="0">
                <a:solidFill>
                  <a:schemeClr val="bg1"/>
                </a:solidFill>
              </a:rPr>
              <a:t>	Data Scientist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Bader </a:t>
            </a:r>
            <a:r>
              <a:rPr lang="en-US" sz="2000" dirty="0" err="1">
                <a:solidFill>
                  <a:schemeClr val="bg1"/>
                </a:solidFill>
              </a:rPr>
              <a:t>Abanmi</a:t>
            </a:r>
            <a:r>
              <a:rPr lang="en-US" sz="2000" dirty="0">
                <a:solidFill>
                  <a:schemeClr val="bg1"/>
                </a:solidFill>
              </a:rPr>
              <a:t>		Data Scientist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Special thanks to .. 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Our mentors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Dr. Ameen		Course Lead 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Dr. Junaid		Course Lead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Fatmah</a:t>
            </a:r>
            <a:r>
              <a:rPr lang="en-US" sz="2000" dirty="0">
                <a:solidFill>
                  <a:schemeClr val="bg1"/>
                </a:solidFill>
              </a:rPr>
              <a:t>			Instructor Assistant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Fahad			Instructor Assistant 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      Our supportive colleagues</a:t>
            </a:r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Wjdan</a:t>
            </a:r>
            <a:r>
              <a:rPr lang="en-US" sz="2000" dirty="0">
                <a:solidFill>
                  <a:schemeClr val="bg1"/>
                </a:solidFill>
              </a:rPr>
              <a:t> 			Domain Expert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Yazeed</a:t>
            </a:r>
            <a:r>
              <a:rPr lang="en-US" sz="2000" dirty="0">
                <a:solidFill>
                  <a:schemeClr val="bg1"/>
                </a:solidFill>
              </a:rPr>
              <a:t>			Domain Expert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Reem			Rubber Duck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Sumayah</a:t>
            </a:r>
            <a:r>
              <a:rPr lang="en-US" sz="2000" dirty="0">
                <a:solidFill>
                  <a:schemeClr val="bg1"/>
                </a:solidFill>
              </a:rPr>
              <a:t>		Business Expert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 Presented By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Basmah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Alabdullatif</a:t>
            </a:r>
            <a:r>
              <a:rPr lang="en-US" sz="2000" dirty="0">
                <a:solidFill>
                  <a:schemeClr val="bg1"/>
                </a:solidFill>
              </a:rPr>
              <a:t>	Data Scientist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Bader </a:t>
            </a:r>
            <a:r>
              <a:rPr lang="en-US" sz="2000" dirty="0" err="1">
                <a:solidFill>
                  <a:schemeClr val="bg1"/>
                </a:solidFill>
              </a:rPr>
              <a:t>Abanmi</a:t>
            </a:r>
            <a:r>
              <a:rPr lang="en-US" sz="2000" dirty="0">
                <a:solidFill>
                  <a:schemeClr val="bg1"/>
                </a:solidFill>
              </a:rPr>
              <a:t>		Data Scientist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Special thanks to .. 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Our mentors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Dr. Ameen		Course Lead 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Dr. Junaid		Course Lead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Fatmah</a:t>
            </a:r>
            <a:r>
              <a:rPr lang="en-US" sz="2000" dirty="0">
                <a:solidFill>
                  <a:schemeClr val="bg1"/>
                </a:solidFill>
              </a:rPr>
              <a:t>			Instructor Assistant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Fahad			Instructor Assistant 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      Our supportive colleagues</a:t>
            </a:r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Wjdan</a:t>
            </a:r>
            <a:r>
              <a:rPr lang="en-US" sz="2000" dirty="0">
                <a:solidFill>
                  <a:schemeClr val="bg1"/>
                </a:solidFill>
              </a:rPr>
              <a:t> 			Domain Expert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Yazeed</a:t>
            </a:r>
            <a:r>
              <a:rPr lang="en-US" sz="2000" dirty="0">
                <a:solidFill>
                  <a:schemeClr val="bg1"/>
                </a:solidFill>
              </a:rPr>
              <a:t>			Domain Expert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Reem			Rubber Duck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Sumayah</a:t>
            </a:r>
            <a:r>
              <a:rPr lang="en-US" sz="2000" dirty="0">
                <a:solidFill>
                  <a:schemeClr val="bg1"/>
                </a:solidFill>
              </a:rPr>
              <a:t>		Business Expert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Presented By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Basmah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Alabdullatif</a:t>
            </a:r>
            <a:r>
              <a:rPr lang="en-US" sz="2000" dirty="0">
                <a:solidFill>
                  <a:schemeClr val="bg1"/>
                </a:solidFill>
              </a:rPr>
              <a:t>	Data Scientist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Bader </a:t>
            </a:r>
            <a:r>
              <a:rPr lang="en-US" sz="2000" dirty="0" err="1">
                <a:solidFill>
                  <a:schemeClr val="bg1"/>
                </a:solidFill>
              </a:rPr>
              <a:t>Abanmi</a:t>
            </a:r>
            <a:r>
              <a:rPr lang="en-US" sz="2000" dirty="0">
                <a:solidFill>
                  <a:schemeClr val="bg1"/>
                </a:solidFill>
              </a:rPr>
              <a:t>		Data Scientist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Special thanks to .. 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Our mentors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Dr. Ameen		Course Lead 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Dr. Junaid		Course Lead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Fatmah</a:t>
            </a:r>
            <a:r>
              <a:rPr lang="en-US" sz="2000" dirty="0">
                <a:solidFill>
                  <a:schemeClr val="bg1"/>
                </a:solidFill>
              </a:rPr>
              <a:t>			Instructor Assistant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Fahad			Instructor Assistant 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      Our supportive colleagues</a:t>
            </a:r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Wjdan</a:t>
            </a:r>
            <a:r>
              <a:rPr lang="en-US" sz="2000" dirty="0">
                <a:solidFill>
                  <a:schemeClr val="bg1"/>
                </a:solidFill>
              </a:rPr>
              <a:t> 			Domain Expert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Yazeed</a:t>
            </a:r>
            <a:r>
              <a:rPr lang="en-US" sz="2000" dirty="0">
                <a:solidFill>
                  <a:schemeClr val="bg1"/>
                </a:solidFill>
              </a:rPr>
              <a:t>			Domain Expert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Reem			Rubber Duck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Sumayah</a:t>
            </a:r>
            <a:r>
              <a:rPr lang="en-US" sz="2000" dirty="0">
                <a:solidFill>
                  <a:schemeClr val="bg1"/>
                </a:solidFill>
              </a:rPr>
              <a:t>		Business Expert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 	Presented By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Basmah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Alabdullatif</a:t>
            </a:r>
            <a:r>
              <a:rPr lang="en-US" sz="2000" dirty="0">
                <a:solidFill>
                  <a:schemeClr val="bg1"/>
                </a:solidFill>
              </a:rPr>
              <a:t>	Data Scientist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Bader </a:t>
            </a:r>
            <a:r>
              <a:rPr lang="en-US" sz="2000" dirty="0" err="1">
                <a:solidFill>
                  <a:schemeClr val="bg1"/>
                </a:solidFill>
              </a:rPr>
              <a:t>Abanmi</a:t>
            </a:r>
            <a:r>
              <a:rPr lang="en-US" sz="2000" dirty="0">
                <a:solidFill>
                  <a:schemeClr val="bg1"/>
                </a:solidFill>
              </a:rPr>
              <a:t>		Data Scientist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Special thanks to .. 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	Our mentors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Dr. Ameen		Course Lead 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Dr. Junaid		Course Lead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Fatimah			Instructor Assistant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Fahad			Instructor Assistant 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      Our supportive colleagues</a:t>
            </a:r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Wjdan</a:t>
            </a:r>
            <a:r>
              <a:rPr lang="en-US" sz="2000" dirty="0">
                <a:solidFill>
                  <a:schemeClr val="bg1"/>
                </a:solidFill>
              </a:rPr>
              <a:t> 			Domain Expert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Yazeed</a:t>
            </a:r>
            <a:r>
              <a:rPr lang="en-US" sz="2000" dirty="0">
                <a:solidFill>
                  <a:schemeClr val="bg1"/>
                </a:solidFill>
              </a:rPr>
              <a:t>			Domain Expert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Reem			Rubber Duck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Sumayah</a:t>
            </a:r>
            <a:r>
              <a:rPr lang="en-US" sz="2000" dirty="0">
                <a:solidFill>
                  <a:schemeClr val="bg1"/>
                </a:solidFill>
              </a:rPr>
              <a:t>		Business Expert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21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a logo&#10;&#10;Description automatically generated">
            <a:extLst>
              <a:ext uri="{FF2B5EF4-FFF2-40B4-BE49-F238E27FC236}">
                <a16:creationId xmlns:a16="http://schemas.microsoft.com/office/drawing/2014/main" id="{B2FA79C1-862F-4749-B704-99280882E1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53"/>
          <a:stretch/>
        </p:blipFill>
        <p:spPr>
          <a:xfrm>
            <a:off x="2021838" y="568037"/>
            <a:ext cx="9635371" cy="57080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77138-BFAB-204C-9E6E-1E8992E971E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39975" y="847329"/>
            <a:ext cx="9331325" cy="5355034"/>
          </a:xfrm>
        </p:spPr>
        <p:txBody>
          <a:bodyPr/>
          <a:lstStyle/>
          <a:p>
            <a:r>
              <a:rPr lang="en-US" dirty="0"/>
              <a:t>There are several questions we are trying to answer:-</a:t>
            </a:r>
          </a:p>
          <a:p>
            <a:pPr lvl="1"/>
            <a:r>
              <a:rPr lang="en-US" dirty="0"/>
              <a:t>1)  What contributes to a movie’s success</a:t>
            </a:r>
          </a:p>
          <a:p>
            <a:pPr lvl="1"/>
            <a:r>
              <a:rPr lang="en-US" dirty="0"/>
              <a:t>2) Is profit associated with movies achieving awards</a:t>
            </a:r>
          </a:p>
          <a:p>
            <a:pPr lvl="1"/>
            <a:r>
              <a:rPr lang="en-US" dirty="0"/>
              <a:t>3) Is there a legit metric to winning the Oscar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CB029-32F3-9C48-9BE5-9EFAA0F5B4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778924" y="681037"/>
            <a:ext cx="676507" cy="67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19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32">
            <a:extLst>
              <a:ext uri="{FF2B5EF4-FFF2-40B4-BE49-F238E27FC236}">
                <a16:creationId xmlns:a16="http://schemas.microsoft.com/office/drawing/2014/main" id="{731CE59C-DD1E-EA42-9F84-694DEA09DCB7}"/>
              </a:ext>
            </a:extLst>
          </p:cNvPr>
          <p:cNvSpPr/>
          <p:nvPr/>
        </p:nvSpPr>
        <p:spPr>
          <a:xfrm>
            <a:off x="4440216" y="2900678"/>
            <a:ext cx="3841750" cy="40544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cap="all" noProof="1"/>
              <a:t>Data Sources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F1FF20-3212-324F-971F-18AC916F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194" y="3522187"/>
            <a:ext cx="799629" cy="799629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9DCFD72F-7D25-904D-A6D7-FE9151083DD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194" y="3731443"/>
            <a:ext cx="1100606" cy="4054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34039F-C1B7-0E43-A6F3-C41F7BD669D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</a:blip>
          <a:stretch>
            <a:fillRect/>
          </a:stretch>
        </p:blipFill>
        <p:spPr>
          <a:xfrm>
            <a:off x="9128373" y="3482222"/>
            <a:ext cx="1037624" cy="1095338"/>
          </a:xfrm>
          <a:prstGeom prst="rect">
            <a:avLst/>
          </a:prstGeom>
        </p:spPr>
      </p:pic>
      <p:pic>
        <p:nvPicPr>
          <p:cNvPr id="1026" name="Picture 2" descr="Image result for the movie db logo">
            <a:extLst>
              <a:ext uri="{FF2B5EF4-FFF2-40B4-BE49-F238E27FC236}">
                <a16:creationId xmlns:a16="http://schemas.microsoft.com/office/drawing/2014/main" id="{AA0C9DA4-0EF1-47F7-8299-A242FE846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63" r="6178"/>
          <a:stretch/>
        </p:blipFill>
        <p:spPr bwMode="auto">
          <a:xfrm>
            <a:off x="7066331" y="3720272"/>
            <a:ext cx="770456" cy="73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CD568460-0943-449F-9AEE-4D619ED1E3F0}"/>
              </a:ext>
            </a:extLst>
          </p:cNvPr>
          <p:cNvCxnSpPr>
            <a:stCxn id="3" idx="1"/>
            <a:endCxn id="12" idx="0"/>
          </p:cNvCxnSpPr>
          <p:nvPr/>
        </p:nvCxnSpPr>
        <p:spPr>
          <a:xfrm rot="10800000" flipV="1">
            <a:off x="3044010" y="3103401"/>
            <a:ext cx="1396207" cy="41878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13D16ED3-F48E-4FDE-91F7-18ED47D2DC65}"/>
              </a:ext>
            </a:extLst>
          </p:cNvPr>
          <p:cNvCxnSpPr>
            <a:cxnSpLocks/>
            <a:stCxn id="3" idx="3"/>
            <a:endCxn id="15" idx="0"/>
          </p:cNvCxnSpPr>
          <p:nvPr/>
        </p:nvCxnSpPr>
        <p:spPr>
          <a:xfrm>
            <a:off x="8281966" y="3103402"/>
            <a:ext cx="1365219" cy="37882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56E413B5-283B-44EC-A8A1-1E5131984EA2}"/>
              </a:ext>
            </a:extLst>
          </p:cNvPr>
          <p:cNvCxnSpPr>
            <a:cxnSpLocks/>
            <a:stCxn id="3" idx="2"/>
            <a:endCxn id="1026" idx="0"/>
          </p:cNvCxnSpPr>
          <p:nvPr/>
        </p:nvCxnSpPr>
        <p:spPr>
          <a:xfrm rot="16200000" flipH="1">
            <a:off x="6699252" y="2967965"/>
            <a:ext cx="414146" cy="109046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D8EAD709-D2DC-4F4E-9F95-1F94E51F0DA4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rot="5400000">
            <a:off x="5563136" y="2933487"/>
            <a:ext cx="425317" cy="117059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770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8D452-44E3-4A9F-B247-5DC3D29CA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/>
              <a:t>What we had !</a:t>
            </a:r>
            <a:endParaRPr lang="en-US" sz="2400" dirty="0"/>
          </a:p>
        </p:txBody>
      </p:sp>
      <p:pic>
        <p:nvPicPr>
          <p:cNvPr id="12" name="Picture 11" descr="A close up of a tall building&#10;&#10;Description automatically generated">
            <a:extLst>
              <a:ext uri="{FF2B5EF4-FFF2-40B4-BE49-F238E27FC236}">
                <a16:creationId xmlns:a16="http://schemas.microsoft.com/office/drawing/2014/main" id="{EEEEED10-0BC9-4E6F-9B67-19602174D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425" y="1400537"/>
            <a:ext cx="9564850" cy="540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89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8D452-44E3-4A9F-B247-5DC3D29CA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/>
              <a:t>Dealing with missing values:</a:t>
            </a:r>
            <a:endParaRPr lang="en-US" sz="2400" dirty="0"/>
          </a:p>
          <a:p>
            <a:pPr lvl="1"/>
            <a:r>
              <a:rPr lang="en-US" dirty="0"/>
              <a:t>Using different data sources to fill missing values.</a:t>
            </a:r>
            <a:endParaRPr lang="en-US" sz="2000" dirty="0"/>
          </a:p>
          <a:p>
            <a:pPr lvl="1"/>
            <a:r>
              <a:rPr lang="en-US" dirty="0"/>
              <a:t>Filling missing values in different columns as follows:</a:t>
            </a:r>
            <a:endParaRPr lang="en-US" sz="20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2EFFD71-97CD-49D9-AAA2-C59FFDA1FF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7633450"/>
              </p:ext>
            </p:extLst>
          </p:nvPr>
        </p:nvGraphicFramePr>
        <p:xfrm>
          <a:off x="2270760" y="1722120"/>
          <a:ext cx="8808720" cy="4602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6322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8D452-44E3-4A9F-B247-5DC3D29CA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b="1" dirty="0"/>
              <a:t>Removing unwanted columns </a:t>
            </a:r>
            <a:endParaRPr lang="en-US" sz="2400" dirty="0"/>
          </a:p>
          <a:p>
            <a:r>
              <a:rPr lang="en-US" b="1" dirty="0"/>
              <a:t>Fixing some values format:</a:t>
            </a:r>
            <a:endParaRPr lang="en-US" sz="2400" dirty="0"/>
          </a:p>
          <a:p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0313CD8-3505-49B4-8639-9BAC051279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5899726"/>
              </p:ext>
            </p:extLst>
          </p:nvPr>
        </p:nvGraphicFramePr>
        <p:xfrm>
          <a:off x="2185822" y="1563369"/>
          <a:ext cx="8808720" cy="4602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9234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8D452-44E3-4A9F-B247-5DC3D29CA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b="1" dirty="0"/>
              <a:t>Adding new columns:</a:t>
            </a:r>
          </a:p>
          <a:p>
            <a:pPr lvl="1"/>
            <a:r>
              <a:rPr lang="en-US" sz="1600" b="1" dirty="0"/>
              <a:t>Split date</a:t>
            </a:r>
            <a:endParaRPr lang="en-US" sz="1600" dirty="0"/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5A160A-D6AF-478D-9260-AD0BC6764EB6}"/>
              </a:ext>
            </a:extLst>
          </p:cNvPr>
          <p:cNvSpPr/>
          <p:nvPr/>
        </p:nvSpPr>
        <p:spPr>
          <a:xfrm>
            <a:off x="3980951" y="1888312"/>
            <a:ext cx="4230097" cy="6676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Date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E7DDF4-148C-4746-AF98-66AEA9D3EF85}"/>
              </a:ext>
            </a:extLst>
          </p:cNvPr>
          <p:cNvSpPr/>
          <p:nvPr/>
        </p:nvSpPr>
        <p:spPr>
          <a:xfrm>
            <a:off x="3980950" y="2555993"/>
            <a:ext cx="4230097" cy="873007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08 Apr 2019</a:t>
            </a:r>
          </a:p>
        </p:txBody>
      </p:sp>
    </p:spTree>
    <p:extLst>
      <p:ext uri="{BB962C8B-B14F-4D97-AF65-F5344CB8AC3E}">
        <p14:creationId xmlns:p14="http://schemas.microsoft.com/office/powerpoint/2010/main" val="464584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2101</TotalTime>
  <Words>2771</Words>
  <Application>Microsoft Office PowerPoint</Application>
  <PresentationFormat>Widescreen</PresentationFormat>
  <Paragraphs>1052</Paragraphs>
  <Slides>38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Apple Chancery</vt:lpstr>
      <vt:lpstr>Arial</vt:lpstr>
      <vt:lpstr>Calibri</vt:lpstr>
      <vt:lpstr>Calibri Light</vt:lpstr>
      <vt:lpstr>Cooper Black</vt:lpstr>
      <vt:lpstr>Office Theme</vt:lpstr>
      <vt:lpstr>Movies Business Analysis </vt:lpstr>
      <vt:lpstr>PowerPoint Presentation</vt:lpstr>
      <vt:lpstr>Motivation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Oscar</dc:title>
  <dc:creator>بدر</dc:creator>
  <cp:lastModifiedBy>basma o</cp:lastModifiedBy>
  <cp:revision>125</cp:revision>
  <dcterms:created xsi:type="dcterms:W3CDTF">2019-12-13T23:45:15Z</dcterms:created>
  <dcterms:modified xsi:type="dcterms:W3CDTF">2019-12-19T18:06:43Z</dcterms:modified>
</cp:coreProperties>
</file>